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1" autoAdjust="0"/>
    <p:restoredTop sz="94660"/>
  </p:normalViewPr>
  <p:slideViewPr>
    <p:cSldViewPr>
      <p:cViewPr varScale="1">
        <p:scale>
          <a:sx n="72" d="100"/>
          <a:sy n="72" d="100"/>
        </p:scale>
        <p:origin x="13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FF342F-B32D-4774-8EE8-AC66F6301A77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9AB4BEB-F8E7-4E24-A7C2-F61C4B65E9E9}">
      <dgm:prSet phldrT="[Teks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pl-PL" sz="1800" dirty="0" smtClean="0">
              <a:solidFill>
                <a:schemeClr val="accent5">
                  <a:lumMod val="50000"/>
                </a:schemeClr>
              </a:solidFill>
            </a:rPr>
            <a:t>Uzależnienia</a:t>
          </a:r>
          <a:endParaRPr lang="pl-PL" sz="1800" dirty="0">
            <a:solidFill>
              <a:schemeClr val="accent5">
                <a:lumMod val="50000"/>
              </a:schemeClr>
            </a:solidFill>
          </a:endParaRPr>
        </a:p>
      </dgm:t>
    </dgm:pt>
    <dgm:pt modelId="{777D4496-EAD6-40EC-821D-5FE5130B279F}" type="parTrans" cxnId="{7E7A0107-9FCB-4DC0-991B-842251BE8E73}">
      <dgm:prSet/>
      <dgm:spPr/>
      <dgm:t>
        <a:bodyPr/>
        <a:lstStyle/>
        <a:p>
          <a:endParaRPr lang="pl-PL"/>
        </a:p>
      </dgm:t>
    </dgm:pt>
    <dgm:pt modelId="{B73B28CB-01D1-414D-A708-D5A87B259040}" type="sibTrans" cxnId="{7E7A0107-9FCB-4DC0-991B-842251BE8E73}">
      <dgm:prSet/>
      <dgm:spPr/>
      <dgm:t>
        <a:bodyPr/>
        <a:lstStyle/>
        <a:p>
          <a:endParaRPr lang="pl-PL"/>
        </a:p>
      </dgm:t>
    </dgm:pt>
    <dgm:pt modelId="{4BA87FA0-4839-4328-9634-010CFA1B144B}">
      <dgm:prSet phldrT="[Teks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pl-PL" sz="1800" dirty="0" smtClean="0">
              <a:solidFill>
                <a:schemeClr val="accent5">
                  <a:lumMod val="50000"/>
                </a:schemeClr>
              </a:solidFill>
            </a:rPr>
            <a:t>Pamiętaj by bez przesady korzystać z Internetu i Komputera!</a:t>
          </a:r>
          <a:endParaRPr lang="pl-PL" sz="1800" dirty="0">
            <a:solidFill>
              <a:schemeClr val="accent5">
                <a:lumMod val="50000"/>
              </a:schemeClr>
            </a:solidFill>
          </a:endParaRPr>
        </a:p>
      </dgm:t>
    </dgm:pt>
    <dgm:pt modelId="{52F47015-DFEA-4C78-8FE3-BA5C1B7FA3CA}" type="parTrans" cxnId="{C9CC62A2-AB51-4661-9C64-885470C7F18D}">
      <dgm:prSet/>
      <dgm:spPr/>
      <dgm:t>
        <a:bodyPr/>
        <a:lstStyle/>
        <a:p>
          <a:endParaRPr lang="pl-PL"/>
        </a:p>
      </dgm:t>
    </dgm:pt>
    <dgm:pt modelId="{5374134E-3E29-42A0-B355-E96433CACB55}" type="sibTrans" cxnId="{C9CC62A2-AB51-4661-9C64-885470C7F18D}">
      <dgm:prSet/>
      <dgm:spPr/>
      <dgm:t>
        <a:bodyPr/>
        <a:lstStyle/>
        <a:p>
          <a:endParaRPr lang="pl-PL"/>
        </a:p>
      </dgm:t>
    </dgm:pt>
    <dgm:pt modelId="{4BCF18E4-7CE2-4C6C-9642-BA5CA5E7F683}">
      <dgm:prSet phldrT="[Teks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pl-PL" sz="1800" dirty="0" smtClean="0">
              <a:solidFill>
                <a:schemeClr val="accent5">
                  <a:lumMod val="50000"/>
                </a:schemeClr>
              </a:solidFill>
            </a:rPr>
            <a:t>Długie korzystanie z Sieci może prowadzić do uszczerbku na zdrowiu i pogorszeniu  stosunków z rodziną.</a:t>
          </a:r>
          <a:endParaRPr lang="pl-PL" sz="1800" dirty="0">
            <a:solidFill>
              <a:schemeClr val="accent5">
                <a:lumMod val="50000"/>
              </a:schemeClr>
            </a:solidFill>
          </a:endParaRPr>
        </a:p>
      </dgm:t>
    </dgm:pt>
    <dgm:pt modelId="{3829DDC6-E2B6-4C06-BAA6-63144EA4A782}" type="parTrans" cxnId="{AE79F962-6768-4DEC-8D5B-1FCB62F404FA}">
      <dgm:prSet/>
      <dgm:spPr/>
      <dgm:t>
        <a:bodyPr/>
        <a:lstStyle/>
        <a:p>
          <a:endParaRPr lang="pl-PL"/>
        </a:p>
      </dgm:t>
    </dgm:pt>
    <dgm:pt modelId="{D1644160-6D96-4AA9-BB98-D197FC47D6DC}" type="sibTrans" cxnId="{AE79F962-6768-4DEC-8D5B-1FCB62F404FA}">
      <dgm:prSet/>
      <dgm:spPr/>
      <dgm:t>
        <a:bodyPr/>
        <a:lstStyle/>
        <a:p>
          <a:endParaRPr lang="pl-PL"/>
        </a:p>
      </dgm:t>
    </dgm:pt>
    <dgm:pt modelId="{779C177C-73B2-42E6-8C16-7948DAC2C28C}">
      <dgm:prSet phldrT="[Teks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pl-PL" dirty="0" smtClean="0">
              <a:solidFill>
                <a:schemeClr val="accent5">
                  <a:lumMod val="50000"/>
                </a:schemeClr>
              </a:solidFill>
            </a:rPr>
            <a:t>Niebezpieczne kontakty</a:t>
          </a:r>
          <a:endParaRPr lang="pl-PL" dirty="0">
            <a:solidFill>
              <a:schemeClr val="accent5">
                <a:lumMod val="50000"/>
              </a:schemeClr>
            </a:solidFill>
          </a:endParaRPr>
        </a:p>
      </dgm:t>
    </dgm:pt>
    <dgm:pt modelId="{1ED35773-713D-4B49-9C6A-5BD54FF15C1E}" type="parTrans" cxnId="{815C9284-ABFE-4EDC-9B0A-8463E93D66BA}">
      <dgm:prSet/>
      <dgm:spPr/>
      <dgm:t>
        <a:bodyPr/>
        <a:lstStyle/>
        <a:p>
          <a:endParaRPr lang="pl-PL"/>
        </a:p>
      </dgm:t>
    </dgm:pt>
    <dgm:pt modelId="{DB9E8DF4-63F4-4D13-88C9-36308B5AD4DB}" type="sibTrans" cxnId="{815C9284-ABFE-4EDC-9B0A-8463E93D66BA}">
      <dgm:prSet/>
      <dgm:spPr/>
      <dgm:t>
        <a:bodyPr/>
        <a:lstStyle/>
        <a:p>
          <a:endParaRPr lang="pl-PL"/>
        </a:p>
      </dgm:t>
    </dgm:pt>
    <dgm:pt modelId="{C5B8FD9C-89D5-4D14-984E-A9DE13C7E1B4}">
      <dgm:prSet phldrT="[Teks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pl-PL" dirty="0" smtClean="0">
              <a:solidFill>
                <a:schemeClr val="accent5">
                  <a:lumMod val="50000"/>
                </a:schemeClr>
              </a:solidFill>
            </a:rPr>
            <a:t>Nigdy nie wiadomo czy osoba, z którą nawiązałeś kontakt nie podaje się za kogoś innego!</a:t>
          </a:r>
          <a:endParaRPr lang="pl-PL" dirty="0">
            <a:solidFill>
              <a:schemeClr val="accent5">
                <a:lumMod val="50000"/>
              </a:schemeClr>
            </a:solidFill>
          </a:endParaRPr>
        </a:p>
      </dgm:t>
    </dgm:pt>
    <dgm:pt modelId="{74249705-FED0-4334-8CB2-4205A9DCFD6A}" type="parTrans" cxnId="{1D54E950-339A-4389-A249-1F255408ABDB}">
      <dgm:prSet/>
      <dgm:spPr/>
      <dgm:t>
        <a:bodyPr/>
        <a:lstStyle/>
        <a:p>
          <a:endParaRPr lang="pl-PL"/>
        </a:p>
      </dgm:t>
    </dgm:pt>
    <dgm:pt modelId="{85FE9F5B-B7AD-4DBC-9B0A-41BC1FFC98AF}" type="sibTrans" cxnId="{1D54E950-339A-4389-A249-1F255408ABDB}">
      <dgm:prSet/>
      <dgm:spPr/>
      <dgm:t>
        <a:bodyPr/>
        <a:lstStyle/>
        <a:p>
          <a:endParaRPr lang="pl-PL"/>
        </a:p>
      </dgm:t>
    </dgm:pt>
    <dgm:pt modelId="{04FBB5CF-0474-48F7-8D4D-8BF6F5AE8137}">
      <dgm:prSet phldrT="[Teks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pl-PL" dirty="0" smtClean="0">
              <a:solidFill>
                <a:schemeClr val="accent5">
                  <a:lumMod val="50000"/>
                </a:schemeClr>
              </a:solidFill>
            </a:rPr>
            <a:t>Nie wierz osobom, których tak naprawdę nie znasz i nie podawaj swoich prawdziwych danych! Ta osoba może poprosić Cię o spotkanie a potem zrobić Ci krzywdę!</a:t>
          </a:r>
          <a:endParaRPr lang="pl-PL" dirty="0">
            <a:solidFill>
              <a:schemeClr val="accent5">
                <a:lumMod val="50000"/>
              </a:schemeClr>
            </a:solidFill>
          </a:endParaRPr>
        </a:p>
      </dgm:t>
    </dgm:pt>
    <dgm:pt modelId="{20207696-BCE8-492D-A68F-CF68C398CB1D}" type="parTrans" cxnId="{8416A325-4A3F-478E-BD00-24EF64702F1C}">
      <dgm:prSet/>
      <dgm:spPr/>
      <dgm:t>
        <a:bodyPr/>
        <a:lstStyle/>
        <a:p>
          <a:endParaRPr lang="pl-PL"/>
        </a:p>
      </dgm:t>
    </dgm:pt>
    <dgm:pt modelId="{02021C32-4639-43D1-B34F-D159CF179D28}" type="sibTrans" cxnId="{8416A325-4A3F-478E-BD00-24EF64702F1C}">
      <dgm:prSet/>
      <dgm:spPr/>
      <dgm:t>
        <a:bodyPr/>
        <a:lstStyle/>
        <a:p>
          <a:endParaRPr lang="pl-PL"/>
        </a:p>
      </dgm:t>
    </dgm:pt>
    <dgm:pt modelId="{B08CAF80-1955-4E75-A9C6-7D0679E3D390}">
      <dgm:prSet phldrT="[Tekst]" custT="1"/>
      <dgm:spPr/>
      <dgm:t>
        <a:bodyPr/>
        <a:lstStyle/>
        <a:p>
          <a:pPr algn="ctr"/>
          <a:r>
            <a:rPr lang="pl-PL" sz="1600" dirty="0" smtClean="0">
              <a:solidFill>
                <a:schemeClr val="accent5">
                  <a:lumMod val="50000"/>
                </a:schemeClr>
              </a:solidFill>
            </a:rPr>
            <a:t>Szkodliwe treści</a:t>
          </a:r>
          <a:endParaRPr lang="pl-PL" sz="1600" dirty="0">
            <a:solidFill>
              <a:schemeClr val="accent5">
                <a:lumMod val="50000"/>
              </a:schemeClr>
            </a:solidFill>
          </a:endParaRPr>
        </a:p>
      </dgm:t>
    </dgm:pt>
    <dgm:pt modelId="{5E9CB50F-7F4F-40A8-A96D-B422DE1B86F3}" type="parTrans" cxnId="{7DA53B9B-2E5E-4952-AEFE-9F27A360EA22}">
      <dgm:prSet/>
      <dgm:spPr/>
      <dgm:t>
        <a:bodyPr/>
        <a:lstStyle/>
        <a:p>
          <a:endParaRPr lang="pl-PL"/>
        </a:p>
      </dgm:t>
    </dgm:pt>
    <dgm:pt modelId="{45E43437-38AD-4DB8-83C8-35FD12354E51}" type="sibTrans" cxnId="{7DA53B9B-2E5E-4952-AEFE-9F27A360EA22}">
      <dgm:prSet/>
      <dgm:spPr/>
      <dgm:t>
        <a:bodyPr/>
        <a:lstStyle/>
        <a:p>
          <a:endParaRPr lang="pl-PL"/>
        </a:p>
      </dgm:t>
    </dgm:pt>
    <dgm:pt modelId="{533DEC71-2334-4525-9787-2FFA8A7162BC}">
      <dgm:prSet phldrT="[Tekst]" custT="1"/>
      <dgm:spPr/>
      <dgm:t>
        <a:bodyPr/>
        <a:lstStyle/>
        <a:p>
          <a:pPr algn="l"/>
          <a:r>
            <a:rPr lang="pl-PL" sz="1600" dirty="0" smtClean="0">
              <a:solidFill>
                <a:schemeClr val="accent5">
                  <a:lumMod val="50000"/>
                </a:schemeClr>
              </a:solidFill>
            </a:rPr>
            <a:t>Czasami możesz trafić na strony, które nie są przeznaczone dla Ciebie lub ośmieszające ludzi innego wyznania lub koloru skóry. Jest to nie zgodne z prawem!</a:t>
          </a:r>
          <a:endParaRPr lang="pl-PL" sz="1600" dirty="0">
            <a:solidFill>
              <a:schemeClr val="accent5">
                <a:lumMod val="50000"/>
              </a:schemeClr>
            </a:solidFill>
          </a:endParaRPr>
        </a:p>
      </dgm:t>
    </dgm:pt>
    <dgm:pt modelId="{F5E999B8-4CA8-4EB8-83BB-B291A1F3AB06}" type="parTrans" cxnId="{13D50071-A36F-40F7-B70A-A4441EE941B0}">
      <dgm:prSet/>
      <dgm:spPr/>
      <dgm:t>
        <a:bodyPr/>
        <a:lstStyle/>
        <a:p>
          <a:endParaRPr lang="pl-PL"/>
        </a:p>
      </dgm:t>
    </dgm:pt>
    <dgm:pt modelId="{4EC3D952-B6D0-42D7-A0D0-7EA2CF0FD347}" type="sibTrans" cxnId="{13D50071-A36F-40F7-B70A-A4441EE941B0}">
      <dgm:prSet/>
      <dgm:spPr/>
      <dgm:t>
        <a:bodyPr/>
        <a:lstStyle/>
        <a:p>
          <a:endParaRPr lang="pl-PL"/>
        </a:p>
      </dgm:t>
    </dgm:pt>
    <dgm:pt modelId="{68EB7803-8F50-4CD9-A286-9771E8F78AAD}">
      <dgm:prSet phldrT="[Tekst]" custT="1"/>
      <dgm:spPr/>
      <dgm:t>
        <a:bodyPr/>
        <a:lstStyle/>
        <a:p>
          <a:pPr algn="l"/>
          <a:r>
            <a:rPr lang="pl-PL" sz="1600" dirty="0" smtClean="0">
              <a:solidFill>
                <a:schemeClr val="accent5">
                  <a:lumMod val="50000"/>
                </a:schemeClr>
              </a:solidFill>
            </a:rPr>
            <a:t>Jeśli trafisz na takie strony zgłoś  to osobie dorosłej!</a:t>
          </a:r>
          <a:endParaRPr lang="pl-PL" sz="1600" dirty="0">
            <a:solidFill>
              <a:schemeClr val="accent5">
                <a:lumMod val="50000"/>
              </a:schemeClr>
            </a:solidFill>
          </a:endParaRPr>
        </a:p>
      </dgm:t>
    </dgm:pt>
    <dgm:pt modelId="{60033FF0-7034-4207-9715-650C268D8F19}" type="parTrans" cxnId="{6EA39816-6525-49A0-8F11-6F71224C5663}">
      <dgm:prSet/>
      <dgm:spPr/>
      <dgm:t>
        <a:bodyPr/>
        <a:lstStyle/>
        <a:p>
          <a:endParaRPr lang="pl-PL"/>
        </a:p>
      </dgm:t>
    </dgm:pt>
    <dgm:pt modelId="{1173DB1C-72D0-4921-8DE1-3FB432AB489D}" type="sibTrans" cxnId="{6EA39816-6525-49A0-8F11-6F71224C5663}">
      <dgm:prSet/>
      <dgm:spPr/>
      <dgm:t>
        <a:bodyPr/>
        <a:lstStyle/>
        <a:p>
          <a:endParaRPr lang="pl-PL"/>
        </a:p>
      </dgm:t>
    </dgm:pt>
    <dgm:pt modelId="{21334E3E-BC89-402D-8797-BB17764D2188}">
      <dgm:prSet phldrT="[Teks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endParaRPr lang="pl-PL" dirty="0">
            <a:solidFill>
              <a:schemeClr val="accent5">
                <a:lumMod val="50000"/>
              </a:schemeClr>
            </a:solidFill>
          </a:endParaRPr>
        </a:p>
      </dgm:t>
    </dgm:pt>
    <dgm:pt modelId="{71E9CFF6-8D14-46FC-9E41-01B04E93ACAD}" type="parTrans" cxnId="{550DBA32-29B0-416F-960C-E809D03B3011}">
      <dgm:prSet/>
      <dgm:spPr/>
      <dgm:t>
        <a:bodyPr/>
        <a:lstStyle/>
        <a:p>
          <a:endParaRPr lang="pl-PL"/>
        </a:p>
      </dgm:t>
    </dgm:pt>
    <dgm:pt modelId="{B6B3F9A0-5620-4100-815F-877C44A90CD5}" type="sibTrans" cxnId="{550DBA32-29B0-416F-960C-E809D03B3011}">
      <dgm:prSet/>
      <dgm:spPr/>
      <dgm:t>
        <a:bodyPr/>
        <a:lstStyle/>
        <a:p>
          <a:endParaRPr lang="pl-PL"/>
        </a:p>
      </dgm:t>
    </dgm:pt>
    <dgm:pt modelId="{4EF45FA3-1C6C-4FD3-AA45-CB875B112DF7}" type="pres">
      <dgm:prSet presAssocID="{CDFF342F-B32D-4774-8EE8-AC66F6301A7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CC20C98-4FC0-4F03-8CAB-04C427551068}" type="pres">
      <dgm:prSet presAssocID="{89AB4BEB-F8E7-4E24-A7C2-F61C4B65E9E9}" presName="comp" presStyleCnt="0"/>
      <dgm:spPr/>
    </dgm:pt>
    <dgm:pt modelId="{94FBB82D-CA00-42F6-B4DF-58AE10606EF4}" type="pres">
      <dgm:prSet presAssocID="{89AB4BEB-F8E7-4E24-A7C2-F61C4B65E9E9}" presName="box" presStyleLbl="node1" presStyleIdx="0" presStyleCnt="3" custLinFactNeighborX="-980"/>
      <dgm:spPr/>
      <dgm:t>
        <a:bodyPr/>
        <a:lstStyle/>
        <a:p>
          <a:endParaRPr lang="pl-PL"/>
        </a:p>
      </dgm:t>
    </dgm:pt>
    <dgm:pt modelId="{5CA77531-BA55-4FD8-B8F5-A6A96F5F0FBB}" type="pres">
      <dgm:prSet presAssocID="{89AB4BEB-F8E7-4E24-A7C2-F61C4B65E9E9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3FA0BAB-797B-4A6C-87D9-02DCA3980811}" type="pres">
      <dgm:prSet presAssocID="{89AB4BEB-F8E7-4E24-A7C2-F61C4B65E9E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1D3FA7D-CCBB-4907-B4D8-048D4A79DB34}" type="pres">
      <dgm:prSet presAssocID="{B73B28CB-01D1-414D-A708-D5A87B259040}" presName="spacer" presStyleCnt="0"/>
      <dgm:spPr/>
    </dgm:pt>
    <dgm:pt modelId="{CF20F2B6-0761-43D5-BC4E-DA50205D75B3}" type="pres">
      <dgm:prSet presAssocID="{779C177C-73B2-42E6-8C16-7948DAC2C28C}" presName="comp" presStyleCnt="0"/>
      <dgm:spPr/>
    </dgm:pt>
    <dgm:pt modelId="{9B7F60AB-5FC6-458B-BFCC-9BF9748D9D95}" type="pres">
      <dgm:prSet presAssocID="{779C177C-73B2-42E6-8C16-7948DAC2C28C}" presName="box" presStyleLbl="node1" presStyleIdx="1" presStyleCnt="3"/>
      <dgm:spPr/>
      <dgm:t>
        <a:bodyPr/>
        <a:lstStyle/>
        <a:p>
          <a:endParaRPr lang="pl-PL"/>
        </a:p>
      </dgm:t>
    </dgm:pt>
    <dgm:pt modelId="{043D0A40-392C-460E-BAC7-CEA2F9A7C60A}" type="pres">
      <dgm:prSet presAssocID="{779C177C-73B2-42E6-8C16-7948DAC2C28C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481E67B-31B5-422C-AF3E-CCDC98760E1C}" type="pres">
      <dgm:prSet presAssocID="{779C177C-73B2-42E6-8C16-7948DAC2C28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9B91ECF-276F-40F6-B906-FF2A83AA7C53}" type="pres">
      <dgm:prSet presAssocID="{DB9E8DF4-63F4-4D13-88C9-36308B5AD4DB}" presName="spacer" presStyleCnt="0"/>
      <dgm:spPr/>
    </dgm:pt>
    <dgm:pt modelId="{B22591C0-4322-4CDE-88AB-516582CEB6BA}" type="pres">
      <dgm:prSet presAssocID="{B08CAF80-1955-4E75-A9C6-7D0679E3D390}" presName="comp" presStyleCnt="0"/>
      <dgm:spPr/>
    </dgm:pt>
    <dgm:pt modelId="{0372C162-F503-4690-BAFC-05A0E7F9E223}" type="pres">
      <dgm:prSet presAssocID="{B08CAF80-1955-4E75-A9C6-7D0679E3D390}" presName="box" presStyleLbl="node1" presStyleIdx="2" presStyleCnt="3"/>
      <dgm:spPr/>
      <dgm:t>
        <a:bodyPr/>
        <a:lstStyle/>
        <a:p>
          <a:endParaRPr lang="pl-PL"/>
        </a:p>
      </dgm:t>
    </dgm:pt>
    <dgm:pt modelId="{E70AA118-F2FF-4579-AA56-BC609AD910D9}" type="pres">
      <dgm:prSet presAssocID="{B08CAF80-1955-4E75-A9C6-7D0679E3D390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D633D2E-D67C-4046-8937-896A816EF2AC}" type="pres">
      <dgm:prSet presAssocID="{B08CAF80-1955-4E75-A9C6-7D0679E3D39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416A325-4A3F-478E-BD00-24EF64702F1C}" srcId="{779C177C-73B2-42E6-8C16-7948DAC2C28C}" destId="{04FBB5CF-0474-48F7-8D4D-8BF6F5AE8137}" srcOrd="1" destOrd="0" parTransId="{20207696-BCE8-492D-A68F-CF68C398CB1D}" sibTransId="{02021C32-4639-43D1-B34F-D159CF179D28}"/>
    <dgm:cxn modelId="{7DA53B9B-2E5E-4952-AEFE-9F27A360EA22}" srcId="{CDFF342F-B32D-4774-8EE8-AC66F6301A77}" destId="{B08CAF80-1955-4E75-A9C6-7D0679E3D390}" srcOrd="2" destOrd="0" parTransId="{5E9CB50F-7F4F-40A8-A96D-B422DE1B86F3}" sibTransId="{45E43437-38AD-4DB8-83C8-35FD12354E51}"/>
    <dgm:cxn modelId="{E396A2DF-A42C-419F-BA28-D8676203B095}" type="presOf" srcId="{C5B8FD9C-89D5-4D14-984E-A9DE13C7E1B4}" destId="{7481E67B-31B5-422C-AF3E-CCDC98760E1C}" srcOrd="1" destOrd="1" presId="urn:microsoft.com/office/officeart/2005/8/layout/vList4#1"/>
    <dgm:cxn modelId="{F0D834EF-ED60-4D49-9027-DF8250652DB7}" type="presOf" srcId="{04FBB5CF-0474-48F7-8D4D-8BF6F5AE8137}" destId="{7481E67B-31B5-422C-AF3E-CCDC98760E1C}" srcOrd="1" destOrd="2" presId="urn:microsoft.com/office/officeart/2005/8/layout/vList4#1"/>
    <dgm:cxn modelId="{6A657062-811B-4E38-9A8E-E18A211424BE}" type="presOf" srcId="{533DEC71-2334-4525-9787-2FFA8A7162BC}" destId="{5D633D2E-D67C-4046-8937-896A816EF2AC}" srcOrd="1" destOrd="1" presId="urn:microsoft.com/office/officeart/2005/8/layout/vList4#1"/>
    <dgm:cxn modelId="{E5812BB3-8690-4792-81A0-124E7441780E}" type="presOf" srcId="{4BCF18E4-7CE2-4C6C-9642-BA5CA5E7F683}" destId="{53FA0BAB-797B-4A6C-87D9-02DCA3980811}" srcOrd="1" destOrd="2" presId="urn:microsoft.com/office/officeart/2005/8/layout/vList4#1"/>
    <dgm:cxn modelId="{A381FCCB-3596-4DFF-A4CD-14C51C3F24AD}" type="presOf" srcId="{C5B8FD9C-89D5-4D14-984E-A9DE13C7E1B4}" destId="{9B7F60AB-5FC6-458B-BFCC-9BF9748D9D95}" srcOrd="0" destOrd="1" presId="urn:microsoft.com/office/officeart/2005/8/layout/vList4#1"/>
    <dgm:cxn modelId="{EB8F8908-4FCE-428F-9306-B03FEDE1B186}" type="presOf" srcId="{89AB4BEB-F8E7-4E24-A7C2-F61C4B65E9E9}" destId="{94FBB82D-CA00-42F6-B4DF-58AE10606EF4}" srcOrd="0" destOrd="0" presId="urn:microsoft.com/office/officeart/2005/8/layout/vList4#1"/>
    <dgm:cxn modelId="{6EA39816-6525-49A0-8F11-6F71224C5663}" srcId="{B08CAF80-1955-4E75-A9C6-7D0679E3D390}" destId="{68EB7803-8F50-4CD9-A286-9771E8F78AAD}" srcOrd="1" destOrd="0" parTransId="{60033FF0-7034-4207-9715-650C268D8F19}" sibTransId="{1173DB1C-72D0-4921-8DE1-3FB432AB489D}"/>
    <dgm:cxn modelId="{13D50071-A36F-40F7-B70A-A4441EE941B0}" srcId="{B08CAF80-1955-4E75-A9C6-7D0679E3D390}" destId="{533DEC71-2334-4525-9787-2FFA8A7162BC}" srcOrd="0" destOrd="0" parTransId="{F5E999B8-4CA8-4EB8-83BB-B291A1F3AB06}" sibTransId="{4EC3D952-B6D0-42D7-A0D0-7EA2CF0FD347}"/>
    <dgm:cxn modelId="{3A046949-F145-4E99-AED1-33172C9757A3}" type="presOf" srcId="{04FBB5CF-0474-48F7-8D4D-8BF6F5AE8137}" destId="{9B7F60AB-5FC6-458B-BFCC-9BF9748D9D95}" srcOrd="0" destOrd="2" presId="urn:microsoft.com/office/officeart/2005/8/layout/vList4#1"/>
    <dgm:cxn modelId="{796E7D46-36AE-4F95-9DD2-E587771946C0}" type="presOf" srcId="{21334E3E-BC89-402D-8797-BB17764D2188}" destId="{9B7F60AB-5FC6-458B-BFCC-9BF9748D9D95}" srcOrd="0" destOrd="3" presId="urn:microsoft.com/office/officeart/2005/8/layout/vList4#1"/>
    <dgm:cxn modelId="{BEA602C3-5DF3-4737-ACAE-A699E9B767C7}" type="presOf" srcId="{4BA87FA0-4839-4328-9634-010CFA1B144B}" destId="{53FA0BAB-797B-4A6C-87D9-02DCA3980811}" srcOrd="1" destOrd="1" presId="urn:microsoft.com/office/officeart/2005/8/layout/vList4#1"/>
    <dgm:cxn modelId="{8A847D5D-4F2E-42CE-ABB3-33BCFD431061}" type="presOf" srcId="{89AB4BEB-F8E7-4E24-A7C2-F61C4B65E9E9}" destId="{53FA0BAB-797B-4A6C-87D9-02DCA3980811}" srcOrd="1" destOrd="0" presId="urn:microsoft.com/office/officeart/2005/8/layout/vList4#1"/>
    <dgm:cxn modelId="{EF443C86-1E43-4747-B1C1-D4D4382E9FF2}" type="presOf" srcId="{779C177C-73B2-42E6-8C16-7948DAC2C28C}" destId="{9B7F60AB-5FC6-458B-BFCC-9BF9748D9D95}" srcOrd="0" destOrd="0" presId="urn:microsoft.com/office/officeart/2005/8/layout/vList4#1"/>
    <dgm:cxn modelId="{550DBA32-29B0-416F-960C-E809D03B3011}" srcId="{779C177C-73B2-42E6-8C16-7948DAC2C28C}" destId="{21334E3E-BC89-402D-8797-BB17764D2188}" srcOrd="2" destOrd="0" parTransId="{71E9CFF6-8D14-46FC-9E41-01B04E93ACAD}" sibTransId="{B6B3F9A0-5620-4100-815F-877C44A90CD5}"/>
    <dgm:cxn modelId="{B0833BF0-B6B6-484D-9C78-2C3B54612F1A}" type="presOf" srcId="{68EB7803-8F50-4CD9-A286-9771E8F78AAD}" destId="{0372C162-F503-4690-BAFC-05A0E7F9E223}" srcOrd="0" destOrd="2" presId="urn:microsoft.com/office/officeart/2005/8/layout/vList4#1"/>
    <dgm:cxn modelId="{AE79F962-6768-4DEC-8D5B-1FCB62F404FA}" srcId="{89AB4BEB-F8E7-4E24-A7C2-F61C4B65E9E9}" destId="{4BCF18E4-7CE2-4C6C-9642-BA5CA5E7F683}" srcOrd="1" destOrd="0" parTransId="{3829DDC6-E2B6-4C06-BAA6-63144EA4A782}" sibTransId="{D1644160-6D96-4AA9-BB98-D197FC47D6DC}"/>
    <dgm:cxn modelId="{C9CC62A2-AB51-4661-9C64-885470C7F18D}" srcId="{89AB4BEB-F8E7-4E24-A7C2-F61C4B65E9E9}" destId="{4BA87FA0-4839-4328-9634-010CFA1B144B}" srcOrd="0" destOrd="0" parTransId="{52F47015-DFEA-4C78-8FE3-BA5C1B7FA3CA}" sibTransId="{5374134E-3E29-42A0-B355-E96433CACB55}"/>
    <dgm:cxn modelId="{1D54E950-339A-4389-A249-1F255408ABDB}" srcId="{779C177C-73B2-42E6-8C16-7948DAC2C28C}" destId="{C5B8FD9C-89D5-4D14-984E-A9DE13C7E1B4}" srcOrd="0" destOrd="0" parTransId="{74249705-FED0-4334-8CB2-4205A9DCFD6A}" sibTransId="{85FE9F5B-B7AD-4DBC-9B0A-41BC1FFC98AF}"/>
    <dgm:cxn modelId="{9705A311-2D36-4B01-B766-B8C489554B2D}" type="presOf" srcId="{B08CAF80-1955-4E75-A9C6-7D0679E3D390}" destId="{0372C162-F503-4690-BAFC-05A0E7F9E223}" srcOrd="0" destOrd="0" presId="urn:microsoft.com/office/officeart/2005/8/layout/vList4#1"/>
    <dgm:cxn modelId="{815C9284-ABFE-4EDC-9B0A-8463E93D66BA}" srcId="{CDFF342F-B32D-4774-8EE8-AC66F6301A77}" destId="{779C177C-73B2-42E6-8C16-7948DAC2C28C}" srcOrd="1" destOrd="0" parTransId="{1ED35773-713D-4B49-9C6A-5BD54FF15C1E}" sibTransId="{DB9E8DF4-63F4-4D13-88C9-36308B5AD4DB}"/>
    <dgm:cxn modelId="{F2AEB738-5ABB-4AA7-8F6D-A181C6372326}" type="presOf" srcId="{B08CAF80-1955-4E75-A9C6-7D0679E3D390}" destId="{5D633D2E-D67C-4046-8937-896A816EF2AC}" srcOrd="1" destOrd="0" presId="urn:microsoft.com/office/officeart/2005/8/layout/vList4#1"/>
    <dgm:cxn modelId="{76CFD336-4910-451D-A793-B4B77A6B8E52}" type="presOf" srcId="{68EB7803-8F50-4CD9-A286-9771E8F78AAD}" destId="{5D633D2E-D67C-4046-8937-896A816EF2AC}" srcOrd="1" destOrd="2" presId="urn:microsoft.com/office/officeart/2005/8/layout/vList4#1"/>
    <dgm:cxn modelId="{541931ED-14F2-418B-AA78-0919063E9AC2}" type="presOf" srcId="{CDFF342F-B32D-4774-8EE8-AC66F6301A77}" destId="{4EF45FA3-1C6C-4FD3-AA45-CB875B112DF7}" srcOrd="0" destOrd="0" presId="urn:microsoft.com/office/officeart/2005/8/layout/vList4#1"/>
    <dgm:cxn modelId="{23C7B932-4BD4-4A12-91EF-38FFAB3937DA}" type="presOf" srcId="{4BCF18E4-7CE2-4C6C-9642-BA5CA5E7F683}" destId="{94FBB82D-CA00-42F6-B4DF-58AE10606EF4}" srcOrd="0" destOrd="2" presId="urn:microsoft.com/office/officeart/2005/8/layout/vList4#1"/>
    <dgm:cxn modelId="{7E7A0107-9FCB-4DC0-991B-842251BE8E73}" srcId="{CDFF342F-B32D-4774-8EE8-AC66F6301A77}" destId="{89AB4BEB-F8E7-4E24-A7C2-F61C4B65E9E9}" srcOrd="0" destOrd="0" parTransId="{777D4496-EAD6-40EC-821D-5FE5130B279F}" sibTransId="{B73B28CB-01D1-414D-A708-D5A87B259040}"/>
    <dgm:cxn modelId="{A159EDD5-BB4F-47CC-B9B3-590DC4683810}" type="presOf" srcId="{21334E3E-BC89-402D-8797-BB17764D2188}" destId="{7481E67B-31B5-422C-AF3E-CCDC98760E1C}" srcOrd="1" destOrd="3" presId="urn:microsoft.com/office/officeart/2005/8/layout/vList4#1"/>
    <dgm:cxn modelId="{8268B410-3DC6-4805-852D-47A1322B4887}" type="presOf" srcId="{779C177C-73B2-42E6-8C16-7948DAC2C28C}" destId="{7481E67B-31B5-422C-AF3E-CCDC98760E1C}" srcOrd="1" destOrd="0" presId="urn:microsoft.com/office/officeart/2005/8/layout/vList4#1"/>
    <dgm:cxn modelId="{9D4013F1-B7FB-4F20-82F9-CD2BFB57A62C}" type="presOf" srcId="{4BA87FA0-4839-4328-9634-010CFA1B144B}" destId="{94FBB82D-CA00-42F6-B4DF-58AE10606EF4}" srcOrd="0" destOrd="1" presId="urn:microsoft.com/office/officeart/2005/8/layout/vList4#1"/>
    <dgm:cxn modelId="{0D2FEC63-7591-4C88-895D-224B5578DBD3}" type="presOf" srcId="{533DEC71-2334-4525-9787-2FFA8A7162BC}" destId="{0372C162-F503-4690-BAFC-05A0E7F9E223}" srcOrd="0" destOrd="1" presId="urn:microsoft.com/office/officeart/2005/8/layout/vList4#1"/>
    <dgm:cxn modelId="{06162F2D-C46C-400A-8CE7-713F2AB8C23F}" type="presParOf" srcId="{4EF45FA3-1C6C-4FD3-AA45-CB875B112DF7}" destId="{1CC20C98-4FC0-4F03-8CAB-04C427551068}" srcOrd="0" destOrd="0" presId="urn:microsoft.com/office/officeart/2005/8/layout/vList4#1"/>
    <dgm:cxn modelId="{9A289CBE-F01A-4216-861C-A76CBC255E90}" type="presParOf" srcId="{1CC20C98-4FC0-4F03-8CAB-04C427551068}" destId="{94FBB82D-CA00-42F6-B4DF-58AE10606EF4}" srcOrd="0" destOrd="0" presId="urn:microsoft.com/office/officeart/2005/8/layout/vList4#1"/>
    <dgm:cxn modelId="{2C4EC6F4-3453-42FB-A736-02A2231BAB83}" type="presParOf" srcId="{1CC20C98-4FC0-4F03-8CAB-04C427551068}" destId="{5CA77531-BA55-4FD8-B8F5-A6A96F5F0FBB}" srcOrd="1" destOrd="0" presId="urn:microsoft.com/office/officeart/2005/8/layout/vList4#1"/>
    <dgm:cxn modelId="{03F8D8F9-AA43-47E0-B527-157EE0B8723C}" type="presParOf" srcId="{1CC20C98-4FC0-4F03-8CAB-04C427551068}" destId="{53FA0BAB-797B-4A6C-87D9-02DCA3980811}" srcOrd="2" destOrd="0" presId="urn:microsoft.com/office/officeart/2005/8/layout/vList4#1"/>
    <dgm:cxn modelId="{E8C507D0-CB1C-4048-BE9B-381EC4E2F2FF}" type="presParOf" srcId="{4EF45FA3-1C6C-4FD3-AA45-CB875B112DF7}" destId="{11D3FA7D-CCBB-4907-B4D8-048D4A79DB34}" srcOrd="1" destOrd="0" presId="urn:microsoft.com/office/officeart/2005/8/layout/vList4#1"/>
    <dgm:cxn modelId="{9871F736-B968-4D72-8891-322ECD95829F}" type="presParOf" srcId="{4EF45FA3-1C6C-4FD3-AA45-CB875B112DF7}" destId="{CF20F2B6-0761-43D5-BC4E-DA50205D75B3}" srcOrd="2" destOrd="0" presId="urn:microsoft.com/office/officeart/2005/8/layout/vList4#1"/>
    <dgm:cxn modelId="{2D4C6D75-8DA7-4778-8AD1-430084D7BCFC}" type="presParOf" srcId="{CF20F2B6-0761-43D5-BC4E-DA50205D75B3}" destId="{9B7F60AB-5FC6-458B-BFCC-9BF9748D9D95}" srcOrd="0" destOrd="0" presId="urn:microsoft.com/office/officeart/2005/8/layout/vList4#1"/>
    <dgm:cxn modelId="{0CDBF096-6B3C-4A45-9F87-148D85716B0B}" type="presParOf" srcId="{CF20F2B6-0761-43D5-BC4E-DA50205D75B3}" destId="{043D0A40-392C-460E-BAC7-CEA2F9A7C60A}" srcOrd="1" destOrd="0" presId="urn:microsoft.com/office/officeart/2005/8/layout/vList4#1"/>
    <dgm:cxn modelId="{272810A2-A73F-403E-88B3-57487C632CE9}" type="presParOf" srcId="{CF20F2B6-0761-43D5-BC4E-DA50205D75B3}" destId="{7481E67B-31B5-422C-AF3E-CCDC98760E1C}" srcOrd="2" destOrd="0" presId="urn:microsoft.com/office/officeart/2005/8/layout/vList4#1"/>
    <dgm:cxn modelId="{B53E04D6-CC79-4E16-93E9-023109DD1D19}" type="presParOf" srcId="{4EF45FA3-1C6C-4FD3-AA45-CB875B112DF7}" destId="{19B91ECF-276F-40F6-B906-FF2A83AA7C53}" srcOrd="3" destOrd="0" presId="urn:microsoft.com/office/officeart/2005/8/layout/vList4#1"/>
    <dgm:cxn modelId="{138042DF-4048-44F9-84D3-5CEE392C8EB2}" type="presParOf" srcId="{4EF45FA3-1C6C-4FD3-AA45-CB875B112DF7}" destId="{B22591C0-4322-4CDE-88AB-516582CEB6BA}" srcOrd="4" destOrd="0" presId="urn:microsoft.com/office/officeart/2005/8/layout/vList4#1"/>
    <dgm:cxn modelId="{152AD3E4-27E8-4AA9-8202-F1CDF7A7A0BC}" type="presParOf" srcId="{B22591C0-4322-4CDE-88AB-516582CEB6BA}" destId="{0372C162-F503-4690-BAFC-05A0E7F9E223}" srcOrd="0" destOrd="0" presId="urn:microsoft.com/office/officeart/2005/8/layout/vList4#1"/>
    <dgm:cxn modelId="{C069EE29-FD3F-434B-9960-7DC56A86F8D9}" type="presParOf" srcId="{B22591C0-4322-4CDE-88AB-516582CEB6BA}" destId="{E70AA118-F2FF-4579-AA56-BC609AD910D9}" srcOrd="1" destOrd="0" presId="urn:microsoft.com/office/officeart/2005/8/layout/vList4#1"/>
    <dgm:cxn modelId="{C232828F-CFEC-4CCA-A431-1B92BEEEC434}" type="presParOf" srcId="{B22591C0-4322-4CDE-88AB-516582CEB6BA}" destId="{5D633D2E-D67C-4046-8937-896A816EF2AC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AB09AC-B723-464D-8B9E-47D846F7F055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0EF10D9-2557-42CE-A45C-50EB474974F2}">
      <dgm:prSet phldrT="[Teks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pl-PL" sz="1600" dirty="0" smtClean="0">
              <a:solidFill>
                <a:schemeClr val="accent5">
                  <a:lumMod val="50000"/>
                </a:schemeClr>
              </a:solidFill>
            </a:rPr>
            <a:t>Cyberprzemoc</a:t>
          </a:r>
          <a:endParaRPr lang="pl-PL" sz="1600" dirty="0">
            <a:solidFill>
              <a:schemeClr val="accent5">
                <a:lumMod val="50000"/>
              </a:schemeClr>
            </a:solidFill>
          </a:endParaRPr>
        </a:p>
      </dgm:t>
    </dgm:pt>
    <dgm:pt modelId="{B4E425F4-D9DD-4F89-95C4-04FBECA34A8C}" type="parTrans" cxnId="{AF8F584A-E050-402D-8898-07FEFE4C1C80}">
      <dgm:prSet/>
      <dgm:spPr/>
      <dgm:t>
        <a:bodyPr/>
        <a:lstStyle/>
        <a:p>
          <a:endParaRPr lang="pl-PL"/>
        </a:p>
      </dgm:t>
    </dgm:pt>
    <dgm:pt modelId="{C75D943D-661C-4B26-9694-F1C95B9F3821}" type="sibTrans" cxnId="{AF8F584A-E050-402D-8898-07FEFE4C1C80}">
      <dgm:prSet/>
      <dgm:spPr/>
      <dgm:t>
        <a:bodyPr/>
        <a:lstStyle/>
        <a:p>
          <a:endParaRPr lang="pl-PL"/>
        </a:p>
      </dgm:t>
    </dgm:pt>
    <dgm:pt modelId="{CD9C433E-6012-412D-8B9E-24B9285D5EAC}">
      <dgm:prSet phldrT="[Teks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pl-PL" sz="1600" dirty="0" smtClean="0">
              <a:solidFill>
                <a:schemeClr val="accent5">
                  <a:lumMod val="50000"/>
                </a:schemeClr>
              </a:solidFill>
            </a:rPr>
            <a:t>Cyberprzemoc to przemoc z użyciem mediów elektronicznych. Jest to wyzywanie, ośmieszanie, zastraszanie kogoś w Necie.</a:t>
          </a:r>
          <a:endParaRPr lang="pl-PL" sz="1600" dirty="0">
            <a:solidFill>
              <a:schemeClr val="accent5">
                <a:lumMod val="50000"/>
              </a:schemeClr>
            </a:solidFill>
          </a:endParaRPr>
        </a:p>
      </dgm:t>
    </dgm:pt>
    <dgm:pt modelId="{3CBF5563-98CC-420A-853B-D5DA5E415CF1}" type="parTrans" cxnId="{036AB6A8-8EBE-4A3F-8E6B-85903EB8E834}">
      <dgm:prSet/>
      <dgm:spPr/>
      <dgm:t>
        <a:bodyPr/>
        <a:lstStyle/>
        <a:p>
          <a:endParaRPr lang="pl-PL"/>
        </a:p>
      </dgm:t>
    </dgm:pt>
    <dgm:pt modelId="{2CDF4086-620B-4F29-A667-C073D5EBD362}" type="sibTrans" cxnId="{036AB6A8-8EBE-4A3F-8E6B-85903EB8E834}">
      <dgm:prSet/>
      <dgm:spPr/>
      <dgm:t>
        <a:bodyPr/>
        <a:lstStyle/>
        <a:p>
          <a:endParaRPr lang="pl-PL"/>
        </a:p>
      </dgm:t>
    </dgm:pt>
    <dgm:pt modelId="{5B4FB0A9-BA54-41A0-88D4-0013C8DF0690}">
      <dgm:prSet phldrT="[Teks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pl-PL" sz="1600" dirty="0" smtClean="0">
              <a:solidFill>
                <a:schemeClr val="accent5">
                  <a:lumMod val="50000"/>
                </a:schemeClr>
              </a:solidFill>
            </a:rPr>
            <a:t>Jeśli jesteś świadkiem lub ofiarą cyberprzemocy zgłoś to rodzicom lub zaufanej osobie dorosłej! Nie pozwól by komuś stała się krzywda!</a:t>
          </a:r>
          <a:endParaRPr lang="pl-PL" sz="1600" dirty="0">
            <a:solidFill>
              <a:schemeClr val="accent5">
                <a:lumMod val="50000"/>
              </a:schemeClr>
            </a:solidFill>
          </a:endParaRPr>
        </a:p>
      </dgm:t>
    </dgm:pt>
    <dgm:pt modelId="{9116A0D0-F2B2-4831-8895-C9C5C6CA9A45}" type="parTrans" cxnId="{8E6FCA74-C4BE-4BAC-85B7-2C3DB36A1D15}">
      <dgm:prSet/>
      <dgm:spPr/>
      <dgm:t>
        <a:bodyPr/>
        <a:lstStyle/>
        <a:p>
          <a:endParaRPr lang="pl-PL"/>
        </a:p>
      </dgm:t>
    </dgm:pt>
    <dgm:pt modelId="{EA357414-A22C-432C-8505-DF835A45CB76}" type="sibTrans" cxnId="{8E6FCA74-C4BE-4BAC-85B7-2C3DB36A1D15}">
      <dgm:prSet/>
      <dgm:spPr/>
      <dgm:t>
        <a:bodyPr/>
        <a:lstStyle/>
        <a:p>
          <a:endParaRPr lang="pl-PL"/>
        </a:p>
      </dgm:t>
    </dgm:pt>
    <dgm:pt modelId="{538A6248-A313-4C23-9414-32D9299ABF1B}">
      <dgm:prSet phldrT="[Teks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pl-PL" sz="1800" dirty="0" smtClean="0">
              <a:solidFill>
                <a:schemeClr val="accent5">
                  <a:lumMod val="50000"/>
                </a:schemeClr>
              </a:solidFill>
            </a:rPr>
            <a:t>Regulaminy</a:t>
          </a:r>
          <a:endParaRPr lang="pl-PL" sz="1800" dirty="0">
            <a:solidFill>
              <a:schemeClr val="accent5">
                <a:lumMod val="50000"/>
              </a:schemeClr>
            </a:solidFill>
          </a:endParaRPr>
        </a:p>
      </dgm:t>
    </dgm:pt>
    <dgm:pt modelId="{7204BD3B-8958-4AD4-99A4-7CA0CA693794}" type="parTrans" cxnId="{E0FED276-B981-46FB-B7DC-889083F3C5CD}">
      <dgm:prSet/>
      <dgm:spPr/>
      <dgm:t>
        <a:bodyPr/>
        <a:lstStyle/>
        <a:p>
          <a:endParaRPr lang="pl-PL"/>
        </a:p>
      </dgm:t>
    </dgm:pt>
    <dgm:pt modelId="{81EA518A-9215-4A4A-A972-DA84ABF3C2CA}" type="sibTrans" cxnId="{E0FED276-B981-46FB-B7DC-889083F3C5CD}">
      <dgm:prSet/>
      <dgm:spPr/>
      <dgm:t>
        <a:bodyPr/>
        <a:lstStyle/>
        <a:p>
          <a:endParaRPr lang="pl-PL"/>
        </a:p>
      </dgm:t>
    </dgm:pt>
    <dgm:pt modelId="{AB722EDA-EAD1-4C78-89E7-46992EFBE99C}">
      <dgm:prSet phldrT="[Teks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pl-PL" sz="1600" dirty="0" smtClean="0">
              <a:solidFill>
                <a:schemeClr val="accent5">
                  <a:lumMod val="50000"/>
                </a:schemeClr>
              </a:solidFill>
            </a:rPr>
            <a:t>Każdy serwis Internetowy ma swój regulamin.  Powinno się z nim zapoznać.</a:t>
          </a:r>
          <a:endParaRPr lang="pl-PL" sz="1600" dirty="0">
            <a:solidFill>
              <a:schemeClr val="accent5">
                <a:lumMod val="50000"/>
              </a:schemeClr>
            </a:solidFill>
          </a:endParaRPr>
        </a:p>
      </dgm:t>
    </dgm:pt>
    <dgm:pt modelId="{1264D66C-7B90-4FE7-B926-10B382AFB891}" type="parTrans" cxnId="{46D4291D-4A94-4AA7-9127-C2C3D3F14C90}">
      <dgm:prSet/>
      <dgm:spPr/>
      <dgm:t>
        <a:bodyPr/>
        <a:lstStyle/>
        <a:p>
          <a:endParaRPr lang="pl-PL"/>
        </a:p>
      </dgm:t>
    </dgm:pt>
    <dgm:pt modelId="{D89C0C35-DBDC-4B8D-A542-441C12F55977}" type="sibTrans" cxnId="{46D4291D-4A94-4AA7-9127-C2C3D3F14C90}">
      <dgm:prSet/>
      <dgm:spPr/>
      <dgm:t>
        <a:bodyPr/>
        <a:lstStyle/>
        <a:p>
          <a:endParaRPr lang="pl-PL"/>
        </a:p>
      </dgm:t>
    </dgm:pt>
    <dgm:pt modelId="{51BAB6AE-F577-412C-B4E2-270289F999F0}">
      <dgm:prSet phldrT="[Teks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pl-PL" sz="1800" dirty="0" smtClean="0">
              <a:solidFill>
                <a:schemeClr val="accent5">
                  <a:lumMod val="50000"/>
                </a:schemeClr>
              </a:solidFill>
            </a:rPr>
            <a:t>Wypełnianie formularzy</a:t>
          </a:r>
          <a:endParaRPr lang="pl-PL" sz="1800" dirty="0">
            <a:solidFill>
              <a:schemeClr val="accent5">
                <a:lumMod val="50000"/>
              </a:schemeClr>
            </a:solidFill>
          </a:endParaRPr>
        </a:p>
      </dgm:t>
    </dgm:pt>
    <dgm:pt modelId="{7690B101-CCBA-4AA9-96BB-0BC5A0E79631}" type="parTrans" cxnId="{A0CFBFAF-9A04-4FE3-B44F-4C18382D4978}">
      <dgm:prSet/>
      <dgm:spPr/>
      <dgm:t>
        <a:bodyPr/>
        <a:lstStyle/>
        <a:p>
          <a:endParaRPr lang="pl-PL"/>
        </a:p>
      </dgm:t>
    </dgm:pt>
    <dgm:pt modelId="{A600BBD0-5E95-4679-8955-534870F408BC}" type="sibTrans" cxnId="{A0CFBFAF-9A04-4FE3-B44F-4C18382D4978}">
      <dgm:prSet/>
      <dgm:spPr/>
      <dgm:t>
        <a:bodyPr/>
        <a:lstStyle/>
        <a:p>
          <a:endParaRPr lang="pl-PL"/>
        </a:p>
      </dgm:t>
    </dgm:pt>
    <dgm:pt modelId="{4979467E-E2F5-4460-8DA8-1118C382A073}">
      <dgm:prSet phldrT="[Teks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pl-PL" sz="2000" dirty="0" smtClean="0">
              <a:solidFill>
                <a:schemeClr val="accent5">
                  <a:lumMod val="50000"/>
                </a:schemeClr>
              </a:solidFill>
            </a:rPr>
            <a:t>W różnych portalach społecznościowych proszą Cię by wypełnić formularz. Pamiętaj by uzgadniać to ze swoimi rodzicami!</a:t>
          </a:r>
          <a:endParaRPr lang="pl-PL" sz="2000" dirty="0">
            <a:solidFill>
              <a:schemeClr val="accent5">
                <a:lumMod val="50000"/>
              </a:schemeClr>
            </a:solidFill>
          </a:endParaRPr>
        </a:p>
      </dgm:t>
    </dgm:pt>
    <dgm:pt modelId="{4B541D18-DB7B-4B0F-9F80-1DB77EB33300}" type="parTrans" cxnId="{10B8BA97-111D-4C20-B9F5-CC9A80C9E261}">
      <dgm:prSet/>
      <dgm:spPr/>
      <dgm:t>
        <a:bodyPr/>
        <a:lstStyle/>
        <a:p>
          <a:endParaRPr lang="pl-PL"/>
        </a:p>
      </dgm:t>
    </dgm:pt>
    <dgm:pt modelId="{9AF2E25A-2713-4D34-987E-CEFB248DB4A2}" type="sibTrans" cxnId="{10B8BA97-111D-4C20-B9F5-CC9A80C9E261}">
      <dgm:prSet/>
      <dgm:spPr/>
      <dgm:t>
        <a:bodyPr/>
        <a:lstStyle/>
        <a:p>
          <a:endParaRPr lang="pl-PL"/>
        </a:p>
      </dgm:t>
    </dgm:pt>
    <dgm:pt modelId="{105C2672-5F7D-4F1B-9B18-490194E07692}">
      <dgm:prSet phldrT="[Teks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pl-PL" sz="1600" dirty="0" smtClean="0">
              <a:solidFill>
                <a:schemeClr val="accent5">
                  <a:lumMod val="50000"/>
                </a:schemeClr>
              </a:solidFill>
            </a:rPr>
            <a:t>Gdy go nie znasz potem możesz tego bardzo żałować. Twoje dane mogą być używane do złych celów, na które Ty się nie zgadzasz. Pamiętaj o tym!</a:t>
          </a:r>
          <a:endParaRPr lang="pl-PL" sz="1600" dirty="0">
            <a:solidFill>
              <a:schemeClr val="accent5">
                <a:lumMod val="50000"/>
              </a:schemeClr>
            </a:solidFill>
          </a:endParaRPr>
        </a:p>
      </dgm:t>
    </dgm:pt>
    <dgm:pt modelId="{3BAADE38-1BD7-40E4-B9D3-FEB94FD856DA}" type="parTrans" cxnId="{984347D1-BC8A-4053-A8BD-BDB735266D3D}">
      <dgm:prSet/>
      <dgm:spPr/>
    </dgm:pt>
    <dgm:pt modelId="{3F68A60F-1662-444B-81FD-C7DD919D0184}" type="sibTrans" cxnId="{984347D1-BC8A-4053-A8BD-BDB735266D3D}">
      <dgm:prSet/>
      <dgm:spPr/>
    </dgm:pt>
    <dgm:pt modelId="{A30F4B17-9570-42B7-9558-952A040EF6A1}" type="pres">
      <dgm:prSet presAssocID="{70AB09AC-B723-464D-8B9E-47D846F7F05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8FD9043-745A-4A53-B21D-B9AC04920F55}" type="pres">
      <dgm:prSet presAssocID="{F0EF10D9-2557-42CE-A45C-50EB474974F2}" presName="comp" presStyleCnt="0"/>
      <dgm:spPr/>
    </dgm:pt>
    <dgm:pt modelId="{0D00533C-000B-467C-BF07-0926DC8B6CE9}" type="pres">
      <dgm:prSet presAssocID="{F0EF10D9-2557-42CE-A45C-50EB474974F2}" presName="box" presStyleLbl="node1" presStyleIdx="0" presStyleCnt="3" custLinFactNeighborX="-419" custLinFactNeighborY="2465"/>
      <dgm:spPr/>
      <dgm:t>
        <a:bodyPr/>
        <a:lstStyle/>
        <a:p>
          <a:endParaRPr lang="pl-PL"/>
        </a:p>
      </dgm:t>
    </dgm:pt>
    <dgm:pt modelId="{1AC575A8-AAD9-429B-BA16-BB07CFDB0640}" type="pres">
      <dgm:prSet presAssocID="{F0EF10D9-2557-42CE-A45C-50EB474974F2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6B4F679-7A1D-4051-ADA5-BA2193EA3627}" type="pres">
      <dgm:prSet presAssocID="{F0EF10D9-2557-42CE-A45C-50EB474974F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998B1DE-B2EA-4E97-959E-536E52A8310D}" type="pres">
      <dgm:prSet presAssocID="{C75D943D-661C-4B26-9694-F1C95B9F3821}" presName="spacer" presStyleCnt="0"/>
      <dgm:spPr/>
    </dgm:pt>
    <dgm:pt modelId="{40788A97-6023-48B3-9B7F-9DA64433C56F}" type="pres">
      <dgm:prSet presAssocID="{538A6248-A313-4C23-9414-32D9299ABF1B}" presName="comp" presStyleCnt="0"/>
      <dgm:spPr/>
    </dgm:pt>
    <dgm:pt modelId="{590A56ED-6524-4F81-AF34-E2A529B94339}" type="pres">
      <dgm:prSet presAssocID="{538A6248-A313-4C23-9414-32D9299ABF1B}" presName="box" presStyleLbl="node1" presStyleIdx="1" presStyleCnt="3"/>
      <dgm:spPr/>
      <dgm:t>
        <a:bodyPr/>
        <a:lstStyle/>
        <a:p>
          <a:endParaRPr lang="pl-PL"/>
        </a:p>
      </dgm:t>
    </dgm:pt>
    <dgm:pt modelId="{FF2B1378-DDF3-4062-AF02-4A4728E0AC0C}" type="pres">
      <dgm:prSet presAssocID="{538A6248-A313-4C23-9414-32D9299ABF1B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61D1F51-9EFC-4620-B619-CA3A95F439C3}" type="pres">
      <dgm:prSet presAssocID="{538A6248-A313-4C23-9414-32D9299ABF1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8DF4038-9D4B-4C79-88CF-C3286B59C33E}" type="pres">
      <dgm:prSet presAssocID="{81EA518A-9215-4A4A-A972-DA84ABF3C2CA}" presName="spacer" presStyleCnt="0"/>
      <dgm:spPr/>
    </dgm:pt>
    <dgm:pt modelId="{4FF37C24-E4C5-411D-83E7-B21EB30CB7FB}" type="pres">
      <dgm:prSet presAssocID="{51BAB6AE-F577-412C-B4E2-270289F999F0}" presName="comp" presStyleCnt="0"/>
      <dgm:spPr/>
    </dgm:pt>
    <dgm:pt modelId="{349C9D99-A597-4298-B65B-352797F097C7}" type="pres">
      <dgm:prSet presAssocID="{51BAB6AE-F577-412C-B4E2-270289F999F0}" presName="box" presStyleLbl="node1" presStyleIdx="2" presStyleCnt="3" custLinFactNeighborX="-419" custLinFactNeighborY="-1538"/>
      <dgm:spPr/>
      <dgm:t>
        <a:bodyPr/>
        <a:lstStyle/>
        <a:p>
          <a:endParaRPr lang="pl-PL"/>
        </a:p>
      </dgm:t>
    </dgm:pt>
    <dgm:pt modelId="{9382D013-4AFC-4E28-A956-8659F3171F69}" type="pres">
      <dgm:prSet presAssocID="{51BAB6AE-F577-412C-B4E2-270289F999F0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8164B9F-7E84-494E-BCD7-0377BB2D183A}" type="pres">
      <dgm:prSet presAssocID="{51BAB6AE-F577-412C-B4E2-270289F999F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0B8BA97-111D-4C20-B9F5-CC9A80C9E261}" srcId="{51BAB6AE-F577-412C-B4E2-270289F999F0}" destId="{4979467E-E2F5-4460-8DA8-1118C382A073}" srcOrd="0" destOrd="0" parTransId="{4B541D18-DB7B-4B0F-9F80-1DB77EB33300}" sibTransId="{9AF2E25A-2713-4D34-987E-CEFB248DB4A2}"/>
    <dgm:cxn modelId="{4632F018-D73B-4A65-990F-EBE36EB62F0E}" type="presOf" srcId="{CD9C433E-6012-412D-8B9E-24B9285D5EAC}" destId="{0D00533C-000B-467C-BF07-0926DC8B6CE9}" srcOrd="0" destOrd="1" presId="urn:microsoft.com/office/officeart/2005/8/layout/vList4#2"/>
    <dgm:cxn modelId="{690A7A3C-76FC-4E69-99A1-34045E5BF640}" type="presOf" srcId="{5B4FB0A9-BA54-41A0-88D4-0013C8DF0690}" destId="{0D00533C-000B-467C-BF07-0926DC8B6CE9}" srcOrd="0" destOrd="2" presId="urn:microsoft.com/office/officeart/2005/8/layout/vList4#2"/>
    <dgm:cxn modelId="{EA72060F-C2D2-43B7-8202-52FA40A50BD6}" type="presOf" srcId="{70AB09AC-B723-464D-8B9E-47D846F7F055}" destId="{A30F4B17-9570-42B7-9558-952A040EF6A1}" srcOrd="0" destOrd="0" presId="urn:microsoft.com/office/officeart/2005/8/layout/vList4#2"/>
    <dgm:cxn modelId="{75938846-3259-45F4-811B-B7D0CD65202D}" type="presOf" srcId="{105C2672-5F7D-4F1B-9B18-490194E07692}" destId="{590A56ED-6524-4F81-AF34-E2A529B94339}" srcOrd="0" destOrd="2" presId="urn:microsoft.com/office/officeart/2005/8/layout/vList4#2"/>
    <dgm:cxn modelId="{8E6FCA74-C4BE-4BAC-85B7-2C3DB36A1D15}" srcId="{F0EF10D9-2557-42CE-A45C-50EB474974F2}" destId="{5B4FB0A9-BA54-41A0-88D4-0013C8DF0690}" srcOrd="1" destOrd="0" parTransId="{9116A0D0-F2B2-4831-8895-C9C5C6CA9A45}" sibTransId="{EA357414-A22C-432C-8505-DF835A45CB76}"/>
    <dgm:cxn modelId="{264253AD-E7B1-4257-B80D-95F72064B7B4}" type="presOf" srcId="{538A6248-A313-4C23-9414-32D9299ABF1B}" destId="{361D1F51-9EFC-4620-B619-CA3A95F439C3}" srcOrd="1" destOrd="0" presId="urn:microsoft.com/office/officeart/2005/8/layout/vList4#2"/>
    <dgm:cxn modelId="{AF8F584A-E050-402D-8898-07FEFE4C1C80}" srcId="{70AB09AC-B723-464D-8B9E-47D846F7F055}" destId="{F0EF10D9-2557-42CE-A45C-50EB474974F2}" srcOrd="0" destOrd="0" parTransId="{B4E425F4-D9DD-4F89-95C4-04FBECA34A8C}" sibTransId="{C75D943D-661C-4B26-9694-F1C95B9F3821}"/>
    <dgm:cxn modelId="{D88C7EE8-017C-4FC1-8103-6E37D6B7E058}" type="presOf" srcId="{F0EF10D9-2557-42CE-A45C-50EB474974F2}" destId="{86B4F679-7A1D-4051-ADA5-BA2193EA3627}" srcOrd="1" destOrd="0" presId="urn:microsoft.com/office/officeart/2005/8/layout/vList4#2"/>
    <dgm:cxn modelId="{C821B250-A490-4F3D-AF2B-D3AD24CB7F96}" type="presOf" srcId="{4979467E-E2F5-4460-8DA8-1118C382A073}" destId="{349C9D99-A597-4298-B65B-352797F097C7}" srcOrd="0" destOrd="1" presId="urn:microsoft.com/office/officeart/2005/8/layout/vList4#2"/>
    <dgm:cxn modelId="{46D4291D-4A94-4AA7-9127-C2C3D3F14C90}" srcId="{538A6248-A313-4C23-9414-32D9299ABF1B}" destId="{AB722EDA-EAD1-4C78-89E7-46992EFBE99C}" srcOrd="0" destOrd="0" parTransId="{1264D66C-7B90-4FE7-B926-10B382AFB891}" sibTransId="{D89C0C35-DBDC-4B8D-A542-441C12F55977}"/>
    <dgm:cxn modelId="{984347D1-BC8A-4053-A8BD-BDB735266D3D}" srcId="{538A6248-A313-4C23-9414-32D9299ABF1B}" destId="{105C2672-5F7D-4F1B-9B18-490194E07692}" srcOrd="1" destOrd="0" parTransId="{3BAADE38-1BD7-40E4-B9D3-FEB94FD856DA}" sibTransId="{3F68A60F-1662-444B-81FD-C7DD919D0184}"/>
    <dgm:cxn modelId="{D6ECD461-60E4-4024-968C-A1A1E6E8C697}" type="presOf" srcId="{F0EF10D9-2557-42CE-A45C-50EB474974F2}" destId="{0D00533C-000B-467C-BF07-0926DC8B6CE9}" srcOrd="0" destOrd="0" presId="urn:microsoft.com/office/officeart/2005/8/layout/vList4#2"/>
    <dgm:cxn modelId="{CB6BC8F6-9DE2-4C99-8309-B2CFCF4A2C57}" type="presOf" srcId="{AB722EDA-EAD1-4C78-89E7-46992EFBE99C}" destId="{361D1F51-9EFC-4620-B619-CA3A95F439C3}" srcOrd="1" destOrd="1" presId="urn:microsoft.com/office/officeart/2005/8/layout/vList4#2"/>
    <dgm:cxn modelId="{A0CFBFAF-9A04-4FE3-B44F-4C18382D4978}" srcId="{70AB09AC-B723-464D-8B9E-47D846F7F055}" destId="{51BAB6AE-F577-412C-B4E2-270289F999F0}" srcOrd="2" destOrd="0" parTransId="{7690B101-CCBA-4AA9-96BB-0BC5A0E79631}" sibTransId="{A600BBD0-5E95-4679-8955-534870F408BC}"/>
    <dgm:cxn modelId="{036AB6A8-8EBE-4A3F-8E6B-85903EB8E834}" srcId="{F0EF10D9-2557-42CE-A45C-50EB474974F2}" destId="{CD9C433E-6012-412D-8B9E-24B9285D5EAC}" srcOrd="0" destOrd="0" parTransId="{3CBF5563-98CC-420A-853B-D5DA5E415CF1}" sibTransId="{2CDF4086-620B-4F29-A667-C073D5EBD362}"/>
    <dgm:cxn modelId="{C0F64A83-064A-4116-990E-64A8D14BAD9A}" type="presOf" srcId="{AB722EDA-EAD1-4C78-89E7-46992EFBE99C}" destId="{590A56ED-6524-4F81-AF34-E2A529B94339}" srcOrd="0" destOrd="1" presId="urn:microsoft.com/office/officeart/2005/8/layout/vList4#2"/>
    <dgm:cxn modelId="{71912FEE-A9A0-44AC-8DBF-0593BB5009E0}" type="presOf" srcId="{4979467E-E2F5-4460-8DA8-1118C382A073}" destId="{E8164B9F-7E84-494E-BCD7-0377BB2D183A}" srcOrd="1" destOrd="1" presId="urn:microsoft.com/office/officeart/2005/8/layout/vList4#2"/>
    <dgm:cxn modelId="{70515860-FCD4-4E4C-B93A-7ACAE0DAE7A7}" type="presOf" srcId="{51BAB6AE-F577-412C-B4E2-270289F999F0}" destId="{349C9D99-A597-4298-B65B-352797F097C7}" srcOrd="0" destOrd="0" presId="urn:microsoft.com/office/officeart/2005/8/layout/vList4#2"/>
    <dgm:cxn modelId="{9B139880-7F7B-444B-979B-A8BF4E6A0E9D}" type="presOf" srcId="{538A6248-A313-4C23-9414-32D9299ABF1B}" destId="{590A56ED-6524-4F81-AF34-E2A529B94339}" srcOrd="0" destOrd="0" presId="urn:microsoft.com/office/officeart/2005/8/layout/vList4#2"/>
    <dgm:cxn modelId="{1CC8591A-2955-48C8-8236-9A4C138A9BEE}" type="presOf" srcId="{105C2672-5F7D-4F1B-9B18-490194E07692}" destId="{361D1F51-9EFC-4620-B619-CA3A95F439C3}" srcOrd="1" destOrd="2" presId="urn:microsoft.com/office/officeart/2005/8/layout/vList4#2"/>
    <dgm:cxn modelId="{54871CB6-650F-4215-8B78-438A0CC34078}" type="presOf" srcId="{CD9C433E-6012-412D-8B9E-24B9285D5EAC}" destId="{86B4F679-7A1D-4051-ADA5-BA2193EA3627}" srcOrd="1" destOrd="1" presId="urn:microsoft.com/office/officeart/2005/8/layout/vList4#2"/>
    <dgm:cxn modelId="{BFFF4CB7-A4C7-40B5-8DCD-F02A63BD89B8}" type="presOf" srcId="{51BAB6AE-F577-412C-B4E2-270289F999F0}" destId="{E8164B9F-7E84-494E-BCD7-0377BB2D183A}" srcOrd="1" destOrd="0" presId="urn:microsoft.com/office/officeart/2005/8/layout/vList4#2"/>
    <dgm:cxn modelId="{E0FED276-B981-46FB-B7DC-889083F3C5CD}" srcId="{70AB09AC-B723-464D-8B9E-47D846F7F055}" destId="{538A6248-A313-4C23-9414-32D9299ABF1B}" srcOrd="1" destOrd="0" parTransId="{7204BD3B-8958-4AD4-99A4-7CA0CA693794}" sibTransId="{81EA518A-9215-4A4A-A972-DA84ABF3C2CA}"/>
    <dgm:cxn modelId="{C4604C83-C964-4988-A02B-04E85C295F80}" type="presOf" srcId="{5B4FB0A9-BA54-41A0-88D4-0013C8DF0690}" destId="{86B4F679-7A1D-4051-ADA5-BA2193EA3627}" srcOrd="1" destOrd="2" presId="urn:microsoft.com/office/officeart/2005/8/layout/vList4#2"/>
    <dgm:cxn modelId="{7523F0A7-26C9-4239-A20F-0F0044F9AB6A}" type="presParOf" srcId="{A30F4B17-9570-42B7-9558-952A040EF6A1}" destId="{38FD9043-745A-4A53-B21D-B9AC04920F55}" srcOrd="0" destOrd="0" presId="urn:microsoft.com/office/officeart/2005/8/layout/vList4#2"/>
    <dgm:cxn modelId="{75180DEB-5CFB-4FDE-A75D-EFE04FAE4385}" type="presParOf" srcId="{38FD9043-745A-4A53-B21D-B9AC04920F55}" destId="{0D00533C-000B-467C-BF07-0926DC8B6CE9}" srcOrd="0" destOrd="0" presId="urn:microsoft.com/office/officeart/2005/8/layout/vList4#2"/>
    <dgm:cxn modelId="{7347AB9C-39B7-4D55-AF04-34C9CE02D222}" type="presParOf" srcId="{38FD9043-745A-4A53-B21D-B9AC04920F55}" destId="{1AC575A8-AAD9-429B-BA16-BB07CFDB0640}" srcOrd="1" destOrd="0" presId="urn:microsoft.com/office/officeart/2005/8/layout/vList4#2"/>
    <dgm:cxn modelId="{A6D601E7-C4C9-4788-AF36-A6A4C8C533C7}" type="presParOf" srcId="{38FD9043-745A-4A53-B21D-B9AC04920F55}" destId="{86B4F679-7A1D-4051-ADA5-BA2193EA3627}" srcOrd="2" destOrd="0" presId="urn:microsoft.com/office/officeart/2005/8/layout/vList4#2"/>
    <dgm:cxn modelId="{DAEDD0D8-495F-456A-8CD6-6C9F3C0A29B9}" type="presParOf" srcId="{A30F4B17-9570-42B7-9558-952A040EF6A1}" destId="{8998B1DE-B2EA-4E97-959E-536E52A8310D}" srcOrd="1" destOrd="0" presId="urn:microsoft.com/office/officeart/2005/8/layout/vList4#2"/>
    <dgm:cxn modelId="{9779A861-A896-4603-9451-1D0B0C12CEF4}" type="presParOf" srcId="{A30F4B17-9570-42B7-9558-952A040EF6A1}" destId="{40788A97-6023-48B3-9B7F-9DA64433C56F}" srcOrd="2" destOrd="0" presId="urn:microsoft.com/office/officeart/2005/8/layout/vList4#2"/>
    <dgm:cxn modelId="{B328BF53-506E-41D3-9CD2-AD003BFE6E61}" type="presParOf" srcId="{40788A97-6023-48B3-9B7F-9DA64433C56F}" destId="{590A56ED-6524-4F81-AF34-E2A529B94339}" srcOrd="0" destOrd="0" presId="urn:microsoft.com/office/officeart/2005/8/layout/vList4#2"/>
    <dgm:cxn modelId="{1D20FFFD-F6EF-4BB0-89FB-85BE95B4EB14}" type="presParOf" srcId="{40788A97-6023-48B3-9B7F-9DA64433C56F}" destId="{FF2B1378-DDF3-4062-AF02-4A4728E0AC0C}" srcOrd="1" destOrd="0" presId="urn:microsoft.com/office/officeart/2005/8/layout/vList4#2"/>
    <dgm:cxn modelId="{3F9B9B63-1607-434D-86D3-A8D31B9703FA}" type="presParOf" srcId="{40788A97-6023-48B3-9B7F-9DA64433C56F}" destId="{361D1F51-9EFC-4620-B619-CA3A95F439C3}" srcOrd="2" destOrd="0" presId="urn:microsoft.com/office/officeart/2005/8/layout/vList4#2"/>
    <dgm:cxn modelId="{F2282323-9330-40D9-AC0E-44A21B102737}" type="presParOf" srcId="{A30F4B17-9570-42B7-9558-952A040EF6A1}" destId="{D8DF4038-9D4B-4C79-88CF-C3286B59C33E}" srcOrd="3" destOrd="0" presId="urn:microsoft.com/office/officeart/2005/8/layout/vList4#2"/>
    <dgm:cxn modelId="{35AC44F2-ACAE-4C81-89E3-64CC4BE9E257}" type="presParOf" srcId="{A30F4B17-9570-42B7-9558-952A040EF6A1}" destId="{4FF37C24-E4C5-411D-83E7-B21EB30CB7FB}" srcOrd="4" destOrd="0" presId="urn:microsoft.com/office/officeart/2005/8/layout/vList4#2"/>
    <dgm:cxn modelId="{EDBB7B0A-1B08-4BE6-B846-C352E71D0CD4}" type="presParOf" srcId="{4FF37C24-E4C5-411D-83E7-B21EB30CB7FB}" destId="{349C9D99-A597-4298-B65B-352797F097C7}" srcOrd="0" destOrd="0" presId="urn:microsoft.com/office/officeart/2005/8/layout/vList4#2"/>
    <dgm:cxn modelId="{5C0D0606-4DF1-4B3A-A46C-68DC89043E91}" type="presParOf" srcId="{4FF37C24-E4C5-411D-83E7-B21EB30CB7FB}" destId="{9382D013-4AFC-4E28-A956-8659F3171F69}" srcOrd="1" destOrd="0" presId="urn:microsoft.com/office/officeart/2005/8/layout/vList4#2"/>
    <dgm:cxn modelId="{B2D277C5-E7D5-4B7D-BD97-43A47BEB32AE}" type="presParOf" srcId="{4FF37C24-E4C5-411D-83E7-B21EB30CB7FB}" destId="{E8164B9F-7E84-494E-BCD7-0377BB2D183A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BB82D-CA00-42F6-B4DF-58AE10606EF4}">
      <dsp:nvSpPr>
        <dsp:cNvPr id="0" name=""/>
        <dsp:cNvSpPr/>
      </dsp:nvSpPr>
      <dsp:spPr>
        <a:xfrm>
          <a:off x="0" y="0"/>
          <a:ext cx="7416824" cy="157517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92000"/>
                <a:satMod val="170000"/>
              </a:schemeClr>
            </a:gs>
            <a:gs pos="15000">
              <a:schemeClr val="accent3">
                <a:tint val="92000"/>
                <a:shade val="99000"/>
                <a:satMod val="170000"/>
              </a:schemeClr>
            </a:gs>
            <a:gs pos="62000">
              <a:schemeClr val="accent3">
                <a:tint val="96000"/>
                <a:shade val="80000"/>
                <a:satMod val="170000"/>
              </a:schemeClr>
            </a:gs>
            <a:gs pos="97000">
              <a:schemeClr val="accent3">
                <a:tint val="98000"/>
                <a:shade val="63000"/>
                <a:satMod val="170000"/>
              </a:schemeClr>
            </a:gs>
            <a:gs pos="100000">
              <a:schemeClr val="accent3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3"/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chemeClr val="accent5">
                  <a:lumMod val="50000"/>
                </a:schemeClr>
              </a:solidFill>
            </a:rPr>
            <a:t>Uzależnienia</a:t>
          </a:r>
          <a:endParaRPr lang="pl-PL" sz="1800" kern="1200" dirty="0">
            <a:solidFill>
              <a:schemeClr val="accent5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>
              <a:solidFill>
                <a:schemeClr val="accent5">
                  <a:lumMod val="50000"/>
                </a:schemeClr>
              </a:solidFill>
            </a:rPr>
            <a:t>Pamiętaj by bez przesady korzystać z Internetu i Komputera!</a:t>
          </a:r>
          <a:endParaRPr lang="pl-PL" sz="1800" kern="1200" dirty="0">
            <a:solidFill>
              <a:schemeClr val="accent5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 smtClean="0">
              <a:solidFill>
                <a:schemeClr val="accent5">
                  <a:lumMod val="50000"/>
                </a:schemeClr>
              </a:solidFill>
            </a:rPr>
            <a:t>Długie korzystanie z Sieci może prowadzić do uszczerbku na zdrowiu i pogorszeniu  stosunków z rodziną.</a:t>
          </a:r>
          <a:endParaRPr lang="pl-PL" sz="18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640882" y="0"/>
        <a:ext cx="5775941" cy="1575174"/>
      </dsp:txXfrm>
    </dsp:sp>
    <dsp:sp modelId="{5CA77531-BA55-4FD8-B8F5-A6A96F5F0FBB}">
      <dsp:nvSpPr>
        <dsp:cNvPr id="0" name=""/>
        <dsp:cNvSpPr/>
      </dsp:nvSpPr>
      <dsp:spPr>
        <a:xfrm>
          <a:off x="157517" y="157517"/>
          <a:ext cx="1483364" cy="12601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7F60AB-5FC6-458B-BFCC-9BF9748D9D95}">
      <dsp:nvSpPr>
        <dsp:cNvPr id="0" name=""/>
        <dsp:cNvSpPr/>
      </dsp:nvSpPr>
      <dsp:spPr>
        <a:xfrm>
          <a:off x="0" y="1732692"/>
          <a:ext cx="7416824" cy="1575174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l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 smtClean="0">
              <a:solidFill>
                <a:schemeClr val="accent5">
                  <a:lumMod val="50000"/>
                </a:schemeClr>
              </a:solidFill>
            </a:rPr>
            <a:t>Niebezpieczne kontakty</a:t>
          </a:r>
          <a:endParaRPr lang="pl-PL" sz="1700" kern="1200" dirty="0">
            <a:solidFill>
              <a:schemeClr val="accent5">
                <a:lumMod val="50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dirty="0" smtClean="0">
              <a:solidFill>
                <a:schemeClr val="accent5">
                  <a:lumMod val="50000"/>
                </a:schemeClr>
              </a:solidFill>
            </a:rPr>
            <a:t>Nigdy nie wiadomo czy osoba, z którą nawiązałeś kontakt nie podaje się za kogoś innego!</a:t>
          </a:r>
          <a:endParaRPr lang="pl-PL" sz="1300" kern="1200" dirty="0">
            <a:solidFill>
              <a:schemeClr val="accent5">
                <a:lumMod val="50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dirty="0" smtClean="0">
              <a:solidFill>
                <a:schemeClr val="accent5">
                  <a:lumMod val="50000"/>
                </a:schemeClr>
              </a:solidFill>
            </a:rPr>
            <a:t>Nie wierz osobom, których tak naprawdę nie znasz i nie podawaj swoich prawdziwych danych! Ta osoba może poprosić Cię o spotkanie a potem zrobić Ci krzywdę!</a:t>
          </a:r>
          <a:endParaRPr lang="pl-PL" sz="1300" kern="1200" dirty="0">
            <a:solidFill>
              <a:schemeClr val="accent5">
                <a:lumMod val="50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3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640882" y="1732692"/>
        <a:ext cx="5775941" cy="1575174"/>
      </dsp:txXfrm>
    </dsp:sp>
    <dsp:sp modelId="{043D0A40-392C-460E-BAC7-CEA2F9A7C60A}">
      <dsp:nvSpPr>
        <dsp:cNvPr id="0" name=""/>
        <dsp:cNvSpPr/>
      </dsp:nvSpPr>
      <dsp:spPr>
        <a:xfrm>
          <a:off x="157517" y="1890209"/>
          <a:ext cx="1483364" cy="12601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72C162-F503-4690-BAFC-05A0E7F9E223}">
      <dsp:nvSpPr>
        <dsp:cNvPr id="0" name=""/>
        <dsp:cNvSpPr/>
      </dsp:nvSpPr>
      <dsp:spPr>
        <a:xfrm>
          <a:off x="0" y="3465384"/>
          <a:ext cx="7416824" cy="15751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chemeClr val="accent5">
                  <a:lumMod val="50000"/>
                </a:schemeClr>
              </a:solidFill>
            </a:rPr>
            <a:t>Szkodliwe treści</a:t>
          </a:r>
          <a:endParaRPr lang="pl-PL" sz="1600" kern="1200" dirty="0">
            <a:solidFill>
              <a:schemeClr val="accent5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>
              <a:solidFill>
                <a:schemeClr val="accent5">
                  <a:lumMod val="50000"/>
                </a:schemeClr>
              </a:solidFill>
            </a:rPr>
            <a:t>Czasami możesz trafić na strony, które nie są przeznaczone dla Ciebie lub ośmieszające ludzi innego wyznania lub koloru skóry. Jest to nie zgodne z prawem!</a:t>
          </a:r>
          <a:endParaRPr lang="pl-PL" sz="1600" kern="1200" dirty="0">
            <a:solidFill>
              <a:schemeClr val="accent5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>
              <a:solidFill>
                <a:schemeClr val="accent5">
                  <a:lumMod val="50000"/>
                </a:schemeClr>
              </a:solidFill>
            </a:rPr>
            <a:t>Jeśli trafisz na takie strony zgłoś  to osobie dorosłej!</a:t>
          </a:r>
          <a:endParaRPr lang="pl-PL" sz="16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640882" y="3465384"/>
        <a:ext cx="5775941" cy="1575174"/>
      </dsp:txXfrm>
    </dsp:sp>
    <dsp:sp modelId="{E70AA118-F2FF-4579-AA56-BC609AD910D9}">
      <dsp:nvSpPr>
        <dsp:cNvPr id="0" name=""/>
        <dsp:cNvSpPr/>
      </dsp:nvSpPr>
      <dsp:spPr>
        <a:xfrm>
          <a:off x="157517" y="3622902"/>
          <a:ext cx="1483364" cy="12601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0533C-000B-467C-BF07-0926DC8B6CE9}">
      <dsp:nvSpPr>
        <dsp:cNvPr id="0" name=""/>
        <dsp:cNvSpPr/>
      </dsp:nvSpPr>
      <dsp:spPr>
        <a:xfrm>
          <a:off x="0" y="36979"/>
          <a:ext cx="7499350" cy="15001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35000"/>
                <a:satMod val="253000"/>
              </a:schemeClr>
            </a:gs>
            <a:gs pos="50000">
              <a:schemeClr val="accent5">
                <a:tint val="42000"/>
                <a:satMod val="255000"/>
              </a:schemeClr>
            </a:gs>
            <a:gs pos="97000">
              <a:schemeClr val="accent5">
                <a:tint val="53000"/>
                <a:satMod val="260000"/>
              </a:schemeClr>
            </a:gs>
            <a:gs pos="100000">
              <a:schemeClr val="accent5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chemeClr val="accent5">
                  <a:lumMod val="50000"/>
                </a:schemeClr>
              </a:solidFill>
            </a:rPr>
            <a:t>Cyberprzemoc</a:t>
          </a:r>
          <a:endParaRPr lang="pl-PL" sz="1600" kern="1200" dirty="0">
            <a:solidFill>
              <a:schemeClr val="accent5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>
              <a:solidFill>
                <a:schemeClr val="accent5">
                  <a:lumMod val="50000"/>
                </a:schemeClr>
              </a:solidFill>
            </a:rPr>
            <a:t>Cyberprzemoc to przemoc z użyciem mediów elektronicznych. Jest to wyzywanie, ośmieszanie, zastraszanie kogoś w Necie.</a:t>
          </a:r>
          <a:endParaRPr lang="pl-PL" sz="1600" kern="1200" dirty="0">
            <a:solidFill>
              <a:schemeClr val="accent5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>
              <a:solidFill>
                <a:schemeClr val="accent5">
                  <a:lumMod val="50000"/>
                </a:schemeClr>
              </a:solidFill>
            </a:rPr>
            <a:t>Jeśli jesteś świadkiem lub ofiarą cyberprzemocy zgłoś to rodzicom lub zaufanej osobie dorosłej! Nie pozwól by komuś stała się krzywda!</a:t>
          </a:r>
          <a:endParaRPr lang="pl-PL" sz="16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649888" y="36979"/>
        <a:ext cx="5849461" cy="1500187"/>
      </dsp:txXfrm>
    </dsp:sp>
    <dsp:sp modelId="{1AC575A8-AAD9-429B-BA16-BB07CFDB0640}">
      <dsp:nvSpPr>
        <dsp:cNvPr id="0" name=""/>
        <dsp:cNvSpPr/>
      </dsp:nvSpPr>
      <dsp:spPr>
        <a:xfrm>
          <a:off x="150018" y="150018"/>
          <a:ext cx="1499870" cy="12001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0A56ED-6524-4F81-AF34-E2A529B94339}">
      <dsp:nvSpPr>
        <dsp:cNvPr id="0" name=""/>
        <dsp:cNvSpPr/>
      </dsp:nvSpPr>
      <dsp:spPr>
        <a:xfrm>
          <a:off x="0" y="1650206"/>
          <a:ext cx="7499350" cy="15001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35000"/>
                <a:satMod val="253000"/>
              </a:schemeClr>
            </a:gs>
            <a:gs pos="50000">
              <a:schemeClr val="accent2">
                <a:tint val="42000"/>
                <a:satMod val="255000"/>
              </a:schemeClr>
            </a:gs>
            <a:gs pos="97000">
              <a:schemeClr val="accent2">
                <a:tint val="53000"/>
                <a:satMod val="260000"/>
              </a:schemeClr>
            </a:gs>
            <a:gs pos="100000">
              <a:schemeClr val="accent2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chemeClr val="accent5">
                  <a:lumMod val="50000"/>
                </a:schemeClr>
              </a:solidFill>
            </a:rPr>
            <a:t>Regulaminy</a:t>
          </a:r>
          <a:endParaRPr lang="pl-PL" sz="1800" kern="1200" dirty="0">
            <a:solidFill>
              <a:schemeClr val="accent5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>
              <a:solidFill>
                <a:schemeClr val="accent5">
                  <a:lumMod val="50000"/>
                </a:schemeClr>
              </a:solidFill>
            </a:rPr>
            <a:t>Każdy serwis Internetowy ma swój regulamin.  Powinno się z nim zapoznać.</a:t>
          </a:r>
          <a:endParaRPr lang="pl-PL" sz="1600" kern="1200" dirty="0">
            <a:solidFill>
              <a:schemeClr val="accent5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>
              <a:solidFill>
                <a:schemeClr val="accent5">
                  <a:lumMod val="50000"/>
                </a:schemeClr>
              </a:solidFill>
            </a:rPr>
            <a:t>Gdy go nie znasz potem możesz tego bardzo żałować. Twoje dane mogą być używane do złych celów, na które Ty się nie zgadzasz. Pamiętaj o tym!</a:t>
          </a:r>
          <a:endParaRPr lang="pl-PL" sz="16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649888" y="1650206"/>
        <a:ext cx="5849461" cy="1500187"/>
      </dsp:txXfrm>
    </dsp:sp>
    <dsp:sp modelId="{FF2B1378-DDF3-4062-AF02-4A4728E0AC0C}">
      <dsp:nvSpPr>
        <dsp:cNvPr id="0" name=""/>
        <dsp:cNvSpPr/>
      </dsp:nvSpPr>
      <dsp:spPr>
        <a:xfrm>
          <a:off x="150018" y="1800225"/>
          <a:ext cx="1499870" cy="12001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9C9D99-A597-4298-B65B-352797F097C7}">
      <dsp:nvSpPr>
        <dsp:cNvPr id="0" name=""/>
        <dsp:cNvSpPr/>
      </dsp:nvSpPr>
      <dsp:spPr>
        <a:xfrm>
          <a:off x="0" y="3277339"/>
          <a:ext cx="7499350" cy="15001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35000"/>
                <a:satMod val="253000"/>
              </a:schemeClr>
            </a:gs>
            <a:gs pos="50000">
              <a:schemeClr val="accent6">
                <a:tint val="42000"/>
                <a:satMod val="255000"/>
              </a:schemeClr>
            </a:gs>
            <a:gs pos="97000">
              <a:schemeClr val="accent6">
                <a:tint val="53000"/>
                <a:satMod val="260000"/>
              </a:schemeClr>
            </a:gs>
            <a:gs pos="100000">
              <a:schemeClr val="accent6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chemeClr val="accent5">
                  <a:lumMod val="50000"/>
                </a:schemeClr>
              </a:solidFill>
            </a:rPr>
            <a:t>Wypełnianie formularzy</a:t>
          </a:r>
          <a:endParaRPr lang="pl-PL" sz="1800" kern="1200" dirty="0">
            <a:solidFill>
              <a:schemeClr val="accent5">
                <a:lumMod val="50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>
              <a:solidFill>
                <a:schemeClr val="accent5">
                  <a:lumMod val="50000"/>
                </a:schemeClr>
              </a:solidFill>
            </a:rPr>
            <a:t>W różnych portalach społecznościowych proszą Cię by wypełnić formularz. Pamiętaj by uzgadniać to ze swoimi rodzicami!</a:t>
          </a:r>
          <a:endParaRPr lang="pl-PL" sz="20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649888" y="3277339"/>
        <a:ext cx="5849461" cy="1500187"/>
      </dsp:txXfrm>
    </dsp:sp>
    <dsp:sp modelId="{9382D013-4AFC-4E28-A956-8659F3171F69}">
      <dsp:nvSpPr>
        <dsp:cNvPr id="0" name=""/>
        <dsp:cNvSpPr/>
      </dsp:nvSpPr>
      <dsp:spPr>
        <a:xfrm>
          <a:off x="150018" y="3450431"/>
          <a:ext cx="1499870" cy="12001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8761B8-6CFC-4A2B-A1C9-190FCEDA0A3A}" type="datetimeFigureOut">
              <a:rPr lang="pl-PL" smtClean="0"/>
              <a:pPr/>
              <a:t>2016-02-05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E3A394-A60D-421B-90CC-94F45FCD5F5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Tm="20000">
    <p:newsflash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8761B8-6CFC-4A2B-A1C9-190FCEDA0A3A}" type="datetimeFigureOut">
              <a:rPr lang="pl-PL" smtClean="0"/>
              <a:pPr/>
              <a:t>2016-02-05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E3A394-A60D-421B-90CC-94F45FCD5F5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20000">
    <p:newsflash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8761B8-6CFC-4A2B-A1C9-190FCEDA0A3A}" type="datetimeFigureOut">
              <a:rPr lang="pl-PL" smtClean="0"/>
              <a:pPr/>
              <a:t>2016-02-05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E3A394-A60D-421B-90CC-94F45FCD5F5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20000">
    <p:newsflash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8761B8-6CFC-4A2B-A1C9-190FCEDA0A3A}" type="datetimeFigureOut">
              <a:rPr lang="pl-PL" smtClean="0"/>
              <a:pPr/>
              <a:t>2016-02-05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E3A394-A60D-421B-90CC-94F45FCD5F5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20000">
    <p:newsflash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8761B8-6CFC-4A2B-A1C9-190FCEDA0A3A}" type="datetimeFigureOut">
              <a:rPr lang="pl-PL" smtClean="0"/>
              <a:pPr/>
              <a:t>2016-02-05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E3A394-A60D-421B-90CC-94F45FCD5F5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Tm="20000">
    <p:newsflash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8761B8-6CFC-4A2B-A1C9-190FCEDA0A3A}" type="datetimeFigureOut">
              <a:rPr lang="pl-PL" smtClean="0"/>
              <a:pPr/>
              <a:t>2016-02-05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E3A394-A60D-421B-90CC-94F45FCD5F5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20000">
    <p:newsflash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8761B8-6CFC-4A2B-A1C9-190FCEDA0A3A}" type="datetimeFigureOut">
              <a:rPr lang="pl-PL" smtClean="0"/>
              <a:pPr/>
              <a:t>2016-02-05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E3A394-A60D-421B-90CC-94F45FCD5F5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20000">
    <p:newsflash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8761B8-6CFC-4A2B-A1C9-190FCEDA0A3A}" type="datetimeFigureOut">
              <a:rPr lang="pl-PL" smtClean="0"/>
              <a:pPr/>
              <a:t>2016-02-05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E3A394-A60D-421B-90CC-94F45FCD5F5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20000">
    <p:newsflash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8761B8-6CFC-4A2B-A1C9-190FCEDA0A3A}" type="datetimeFigureOut">
              <a:rPr lang="pl-PL" smtClean="0"/>
              <a:pPr/>
              <a:t>2016-02-05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E3A394-A60D-421B-90CC-94F45FCD5F5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Tm="20000">
    <p:newsflash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8761B8-6CFC-4A2B-A1C9-190FCEDA0A3A}" type="datetimeFigureOut">
              <a:rPr lang="pl-PL" smtClean="0"/>
              <a:pPr/>
              <a:t>2016-02-05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E3A394-A60D-421B-90CC-94F45FCD5F5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20000">
    <p:newsflash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8761B8-6CFC-4A2B-A1C9-190FCEDA0A3A}" type="datetimeFigureOut">
              <a:rPr lang="pl-PL" smtClean="0"/>
              <a:pPr/>
              <a:t>2016-02-05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E3A394-A60D-421B-90CC-94F45FCD5F5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  <p:transition spd="med" advTm="20000">
    <p:newsflash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08761B8-6CFC-4A2B-A1C9-190FCEDA0A3A}" type="datetimeFigureOut">
              <a:rPr lang="pl-PL" smtClean="0"/>
              <a:pPr/>
              <a:t>2016-02-05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DE3A394-A60D-421B-90CC-94F45FCD5F5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Tm="20000">
    <p:newsflash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gif"/><Relationship Id="rId7" Type="http://schemas.openxmlformats.org/officeDocument/2006/relationships/diagramColors" Target="../diagrams/colors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regio-media.pl/wp-content/uploads/2013/04/kurty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7020" y="0"/>
            <a:ext cx="918102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5" name="Prostokąt 4"/>
          <p:cNvSpPr/>
          <p:nvPr/>
        </p:nvSpPr>
        <p:spPr>
          <a:xfrm>
            <a:off x="179512" y="1844824"/>
            <a:ext cx="89644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elaxedModerately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pl-PL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„Lepszy Internet </a:t>
            </a:r>
          </a:p>
          <a:p>
            <a:pPr algn="ctr"/>
            <a:r>
              <a:rPr lang="pl-PL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zależy od Ciebie”</a:t>
            </a:r>
            <a:endParaRPr lang="pl-PL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899592" y="4005064"/>
            <a:ext cx="7406640" cy="1752600"/>
          </a:xfrm>
        </p:spPr>
        <p:txBody>
          <a:bodyPr/>
          <a:lstStyle/>
          <a:p>
            <a:pPr algn="ctr"/>
            <a:r>
              <a:rPr lang="pl-PL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Dzień </a:t>
            </a:r>
          </a:p>
          <a:p>
            <a:pPr algn="ctr"/>
            <a:r>
              <a:rPr lang="pl-PL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Bezpiecznego </a:t>
            </a:r>
          </a:p>
          <a:p>
            <a:pPr algn="ctr"/>
            <a:r>
              <a:rPr lang="pl-PL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Internetu</a:t>
            </a:r>
            <a:endParaRPr lang="pl-PL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med" advTm="6000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ri.pinger.pl/pgr158/c89b13d400281841538b0b6c/backgrou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980728"/>
            <a:ext cx="7498080" cy="4680520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Pamiętaj!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>
                <a:solidFill>
                  <a:srgbClr val="FF0000"/>
                </a:solidFill>
              </a:rPr>
              <a:t>Twoje bezpieczeństwo jest najważniejsze! Gdy widzisz, że ktoś w Internecie robi coś niezgodnego z prawem zgłoś to osobie dorosłej!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Tm="10000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.pinger.pl/pgr205/b25adeb00006b23b52ceab98/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899592" y="980728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pl-PL" sz="6000" dirty="0" smtClean="0">
                <a:solidFill>
                  <a:schemeClr val="accent6">
                    <a:lumMod val="75000"/>
                  </a:schemeClr>
                </a:solidFill>
              </a:rPr>
              <a:t>Prezentacje wykonała</a:t>
            </a:r>
            <a:endParaRPr lang="pl-PL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827584" y="3140968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chemeClr val="accent6">
                    <a:lumMod val="75000"/>
                  </a:schemeClr>
                </a:solidFill>
              </a:rPr>
              <a:t>Martyna Wierzchowska </a:t>
            </a:r>
          </a:p>
          <a:p>
            <a:pPr algn="ctr"/>
            <a:r>
              <a:rPr lang="pl-PL" sz="4800" dirty="0" smtClean="0">
                <a:solidFill>
                  <a:schemeClr val="accent6">
                    <a:lumMod val="75000"/>
                  </a:schemeClr>
                </a:solidFill>
              </a:rPr>
              <a:t>Klasa IIB Gimnazjum</a:t>
            </a:r>
            <a:endParaRPr lang="pl-PL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 advTm="7000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zs7.gdynia.pl/projekt_2013/images/intern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74434">
            <a:off x="6174490" y="5073891"/>
            <a:ext cx="2540071" cy="1800275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latin typeface="Comic Sans MS" pitchFamily="66" charset="0"/>
              </a:rPr>
              <a:t/>
            </a:r>
            <a:br>
              <a:rPr lang="pl-PL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latin typeface="Comic Sans MS" pitchFamily="66" charset="0"/>
              </a:rPr>
            </a:br>
            <a:r>
              <a:rPr lang="pl-PL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latin typeface="Comic Sans MS" pitchFamily="66" charset="0"/>
              </a:rPr>
              <a:t>Co to jest Internet? </a:t>
            </a:r>
            <a:r>
              <a:rPr lang="pl-PL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pl-PL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683568" y="1916832"/>
            <a:ext cx="8075240" cy="31969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    </a:t>
            </a:r>
            <a:r>
              <a:rPr lang="pl-PL" sz="2400" dirty="0" smtClean="0"/>
              <a:t>Internet to sieć komputerów połączonych ze sobą za pośrednictwem infrastruktury telekomunikacyjnej. Termin ten pochodzi od angielskich słów </a:t>
            </a:r>
            <a:r>
              <a:rPr lang="pl-PL" sz="2400" b="1" dirty="0" err="1" smtClean="0"/>
              <a:t>inter</a:t>
            </a:r>
            <a:r>
              <a:rPr lang="pl-PL" sz="2400" dirty="0" smtClean="0"/>
              <a:t> (między) oraz </a:t>
            </a:r>
            <a:r>
              <a:rPr lang="pl-PL" sz="2400" b="1" dirty="0" smtClean="0"/>
              <a:t>net</a:t>
            </a:r>
            <a:r>
              <a:rPr lang="pl-PL" sz="2400" dirty="0" smtClean="0"/>
              <a:t> lub </a:t>
            </a:r>
            <a:r>
              <a:rPr lang="pl-PL" sz="2400" b="1" dirty="0" err="1" smtClean="0"/>
              <a:t>network</a:t>
            </a:r>
            <a:r>
              <a:rPr lang="pl-PL" sz="2400" dirty="0" smtClean="0"/>
              <a:t> (sieć).</a:t>
            </a:r>
            <a:br>
              <a:rPr lang="pl-PL" sz="2400" dirty="0" smtClean="0"/>
            </a:br>
            <a:r>
              <a:rPr lang="pl-PL" sz="2400" dirty="0" smtClean="0"/>
              <a:t>Internet ma zasięg globalny, pozwala na wzajemną komunikację komputerów zlokalizowanych w dowolnym miejscu na Ziemi, gdzie tylko istnieje techniczna możliwość podłączenia komputera do sieci.</a:t>
            </a:r>
            <a:endParaRPr lang="pl-PL" sz="2400" dirty="0"/>
          </a:p>
        </p:txBody>
      </p:sp>
    </p:spTree>
  </p:cSld>
  <p:clrMapOvr>
    <a:masterClrMapping/>
  </p:clrMapOvr>
  <p:transition spd="med" advTm="20000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632" y="3573016"/>
            <a:ext cx="7602048" cy="194421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/>
              <a:t>        Dzień Bezpiecznego Internetu (DBI) ma na celu inicjowanie i propagowanie działań na rzecz bezpiecznego dostępu dzieci i młodzieży do zasobów internetowych. W tym roku obchodzony będzie 9 lutego pod hasłem „Lepszy Internet zależy od Ciebie”.</a:t>
            </a:r>
            <a:endParaRPr lang="pl-PL" sz="2400" dirty="0"/>
          </a:p>
        </p:txBody>
      </p:sp>
      <p:pic>
        <p:nvPicPr>
          <p:cNvPr id="18436" name="Picture 4" descr="http://www.saferinternet.pl/images/artykuly/dbi/dbi2016/800x300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8640"/>
            <a:ext cx="7620000" cy="2857500"/>
          </a:xfrm>
          <a:prstGeom prst="rect">
            <a:avLst/>
          </a:prstGeom>
          <a:noFill/>
        </p:spPr>
      </p:pic>
      <p:pic>
        <p:nvPicPr>
          <p:cNvPr id="18438" name="Picture 6" descr="http://zawidawie.wroclaw.pl/wp-content/uploads/2015/07/5868_internet-compan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5589240"/>
            <a:ext cx="1944216" cy="1075679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5000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Zasady Bezpieczeństwa</a:t>
            </a:r>
            <a:endParaRPr lang="pl-PL" dirty="0"/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</p:nvPr>
        </p:nvGraphicFramePr>
        <p:xfrm>
          <a:off x="1187624" y="1916832"/>
          <a:ext cx="7499350" cy="398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675"/>
                <a:gridCol w="3749675"/>
              </a:tblGrid>
              <a:tr h="75628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rgbClr val="FF0000"/>
                          </a:solidFill>
                        </a:rPr>
                        <a:t>Nigdy nie podawaj swoich danych!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Jest to niebezpieczne,</a:t>
                      </a:r>
                      <a:r>
                        <a:rPr lang="pl-PL" sz="1200" baseline="0" dirty="0" smtClean="0">
                          <a:solidFill>
                            <a:schemeClr val="tx1"/>
                          </a:solidFill>
                        </a:rPr>
                        <a:t> gdyż nigdy nie wiadomo kto kryje się po drugiej stronie kabla. Może być to zły człowiek, który chce Cię skrzywdzić lub wykorzystać twoje dane do złych celów.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756280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Mów, jeśli coś się dzieje!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Gdy ktoś Ci grozi lub namawia do złych czynów</a:t>
                      </a:r>
                      <a:r>
                        <a:rPr lang="pl-PL" sz="1200" b="1" baseline="0" dirty="0" smtClean="0"/>
                        <a:t> </a:t>
                      </a:r>
                    </a:p>
                    <a:p>
                      <a:pPr algn="ctr"/>
                      <a:r>
                        <a:rPr lang="pl-PL" sz="1200" b="1" baseline="0" dirty="0" smtClean="0"/>
                        <a:t>zgłoś to osobie dorosłej, której możesz zaufać np.</a:t>
                      </a:r>
                    </a:p>
                    <a:p>
                      <a:pPr algn="ctr"/>
                      <a:r>
                        <a:rPr lang="pl-PL" sz="1200" b="1" baseline="0" dirty="0" smtClean="0"/>
                        <a:t>rodzicom</a:t>
                      </a:r>
                      <a:r>
                        <a:rPr lang="pl-PL" baseline="0" dirty="0" smtClean="0"/>
                        <a:t>.</a:t>
                      </a:r>
                      <a:endParaRPr lang="pl-PL" dirty="0"/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756280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Uważaj</a:t>
                      </a:r>
                      <a:r>
                        <a:rPr lang="pl-PL" b="1" baseline="0" dirty="0" smtClean="0">
                          <a:solidFill>
                            <a:srgbClr val="FF0000"/>
                          </a:solidFill>
                        </a:rPr>
                        <a:t> na osoby, które poznajesz w sieci!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Nie</a:t>
                      </a:r>
                      <a:r>
                        <a:rPr lang="pl-PL" sz="1200" b="1" baseline="0" dirty="0" smtClean="0"/>
                        <a:t> spotykaj się z osobami, które znasz tylko z Internetu. Mogą to być oszuści, którzy podają się za całkiem inne osoby.</a:t>
                      </a:r>
                      <a:endParaRPr lang="pl-PL" sz="12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756280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Dbaj o swój komputer!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Gdy masz</a:t>
                      </a:r>
                      <a:r>
                        <a:rPr lang="pl-PL" sz="1200" b="1" baseline="0" dirty="0" smtClean="0"/>
                        <a:t> dostęp do Internetu, pamiętaj by dbać o odpowiednie zabezpieczenia np. antywirus. Nie pozwól by komputer zaatakowały wirusy i hakerzy.</a:t>
                      </a:r>
                      <a:endParaRPr lang="pl-PL" sz="12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756280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Pamiętaj o</a:t>
                      </a:r>
                      <a:r>
                        <a:rPr lang="pl-PL" b="1" baseline="0" dirty="0" smtClean="0">
                          <a:solidFill>
                            <a:srgbClr val="FF0000"/>
                          </a:solidFill>
                        </a:rPr>
                        <a:t> netykiecie!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Netykieta</a:t>
                      </a:r>
                      <a:r>
                        <a:rPr lang="pl-PL" sz="1200" b="1" baseline="0" dirty="0" smtClean="0"/>
                        <a:t> to zbór zasad kulturalnego i prawidłowego korzystania z Internetu.</a:t>
                      </a:r>
                    </a:p>
                    <a:p>
                      <a:pPr algn="ctr"/>
                      <a:r>
                        <a:rPr lang="pl-PL" sz="1200" b="1" baseline="0" dirty="0" smtClean="0"/>
                        <a:t>Stosuj je a nikt nie będzie Cię obwiniać o nieprawidłowe zachowanie w Necie.</a:t>
                      </a:r>
                      <a:endParaRPr lang="pl-PL" sz="1200" b="1" dirty="0"/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Tm="45000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1259632" y="1412776"/>
          <a:ext cx="741682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Prostokąt 6"/>
          <p:cNvSpPr/>
          <p:nvPr/>
        </p:nvSpPr>
        <p:spPr>
          <a:xfrm>
            <a:off x="1917997" y="332656"/>
            <a:ext cx="62531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Zagrożenia w Sieci</a:t>
            </a:r>
            <a:endParaRPr lang="pl-PL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45000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sp12.miasto.zgierz.pl/unia-2/ruch/images/A-3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0"/>
            <a:ext cx="1733178" cy="1504399"/>
          </a:xfrm>
          <a:prstGeom prst="rect">
            <a:avLst/>
          </a:prstGeom>
          <a:noFill/>
        </p:spPr>
      </p:pic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Prostokąt 6"/>
          <p:cNvSpPr/>
          <p:nvPr/>
        </p:nvSpPr>
        <p:spPr>
          <a:xfrm>
            <a:off x="971600" y="332656"/>
            <a:ext cx="6445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Zagrożenia w Sieci </a:t>
            </a:r>
            <a:endParaRPr lang="pl-PL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45000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edukacja.expert/images/fotolia/201404/smaller/Fotolia_27007788_Subscription_Monthly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</p:spPr>
      </p:pic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1043608" y="1844824"/>
            <a:ext cx="7498080" cy="4800600"/>
          </a:xfrm>
        </p:spPr>
        <p:txBody>
          <a:bodyPr>
            <a:normAutofit fontScale="85000" lnSpcReduction="20000"/>
          </a:bodyPr>
          <a:lstStyle/>
          <a:p>
            <a:r>
              <a:rPr lang="pl-PL" dirty="0" err="1" smtClean="0">
                <a:solidFill>
                  <a:srgbClr val="FF0000"/>
                </a:solidFill>
              </a:rPr>
              <a:t>Trollowanie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smtClean="0">
                <a:solidFill>
                  <a:srgbClr val="0070C0"/>
                </a:solidFill>
              </a:rPr>
              <a:t>to </a:t>
            </a:r>
            <a:r>
              <a:rPr lang="pl-PL" dirty="0" smtClean="0">
                <a:solidFill>
                  <a:srgbClr val="0070C0"/>
                </a:solidFill>
              </a:rPr>
              <a:t>zachowanie mające na celu wywołanie dyskusji lub kłótni.</a:t>
            </a:r>
          </a:p>
          <a:p>
            <a:r>
              <a:rPr lang="pl-PL" dirty="0" smtClean="0">
                <a:solidFill>
                  <a:srgbClr val="FF0000"/>
                </a:solidFill>
              </a:rPr>
              <a:t>Flaming</a:t>
            </a:r>
            <a:r>
              <a:rPr lang="pl-PL" dirty="0" smtClean="0">
                <a:solidFill>
                  <a:srgbClr val="0070C0"/>
                </a:solidFill>
              </a:rPr>
              <a:t> </a:t>
            </a:r>
            <a:r>
              <a:rPr lang="pl-PL" dirty="0" smtClean="0">
                <a:solidFill>
                  <a:srgbClr val="0070C0"/>
                </a:solidFill>
              </a:rPr>
              <a:t>to </a:t>
            </a:r>
            <a:r>
              <a:rPr lang="pl-PL" dirty="0" smtClean="0">
                <a:solidFill>
                  <a:srgbClr val="0070C0"/>
                </a:solidFill>
              </a:rPr>
              <a:t>prowadzenie długiej, burzliwej wymiany zdań na jakiś temat w internecie.</a:t>
            </a:r>
          </a:p>
          <a:p>
            <a:r>
              <a:rPr lang="pl-PL" dirty="0" err="1" smtClean="0">
                <a:solidFill>
                  <a:srgbClr val="FF0000"/>
                </a:solidFill>
              </a:rPr>
              <a:t>Stalking</a:t>
            </a:r>
            <a:r>
              <a:rPr lang="pl-PL" dirty="0" smtClean="0">
                <a:solidFill>
                  <a:srgbClr val="0070C0"/>
                </a:solidFill>
              </a:rPr>
              <a:t> to uporczywe nękanie innych za pomocą nowych technologii lub podszywanie się pod inną osobę.</a:t>
            </a:r>
          </a:p>
          <a:p>
            <a:r>
              <a:rPr lang="pl-PL" dirty="0" err="1" smtClean="0">
                <a:solidFill>
                  <a:srgbClr val="FF0000"/>
                </a:solidFill>
              </a:rPr>
              <a:t>Phishing</a:t>
            </a:r>
            <a:r>
              <a:rPr lang="pl-PL" dirty="0" smtClean="0">
                <a:solidFill>
                  <a:srgbClr val="0070C0"/>
                </a:solidFill>
              </a:rPr>
              <a:t> to wyłudzanie danych osobistych i informacji majątkowych.</a:t>
            </a:r>
          </a:p>
          <a:p>
            <a:r>
              <a:rPr lang="pl-PL" dirty="0" err="1" smtClean="0">
                <a:solidFill>
                  <a:srgbClr val="FF0000"/>
                </a:solidFill>
              </a:rPr>
              <a:t>Spoofing</a:t>
            </a:r>
            <a:r>
              <a:rPr lang="pl-PL" dirty="0" smtClean="0">
                <a:solidFill>
                  <a:srgbClr val="0070C0"/>
                </a:solidFill>
              </a:rPr>
              <a:t> to szereg technik zmierzających do podszycia się pod kogoś innego w Sieci.</a:t>
            </a:r>
          </a:p>
          <a:p>
            <a:r>
              <a:rPr lang="pl-PL" dirty="0" err="1" smtClean="0">
                <a:solidFill>
                  <a:srgbClr val="FF0000"/>
                </a:solidFill>
              </a:rPr>
              <a:t>Grooming</a:t>
            </a:r>
            <a:r>
              <a:rPr lang="pl-PL" dirty="0" smtClean="0">
                <a:solidFill>
                  <a:srgbClr val="0070C0"/>
                </a:solidFill>
              </a:rPr>
              <a:t> to zjawisko uwodzenia osób niepełnoletnich przez internet.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971600" y="332656"/>
            <a:ext cx="7742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Inne zagrożenia w Sieci</a:t>
            </a:r>
            <a:endParaRPr lang="pl-PL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45000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C:\Users\Kamil\AppData\Local\Microsoft\Windows\Temporary Internet Files\Content.IE5\HSPFSXHR\a_computer_virus_3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365104"/>
            <a:ext cx="2448272" cy="2227928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800" dirty="0" smtClean="0">
                <a:solidFill>
                  <a:schemeClr val="bg2">
                    <a:lumMod val="25000"/>
                  </a:schemeClr>
                </a:solidFill>
              </a:rPr>
              <a:t>Kiedy korzystasz z Sieci musisz</a:t>
            </a:r>
          </a:p>
          <a:p>
            <a:pPr>
              <a:buNone/>
            </a:pPr>
            <a:r>
              <a:rPr lang="pl-PL" sz="2800" dirty="0" smtClean="0">
                <a:solidFill>
                  <a:schemeClr val="bg2">
                    <a:lumMod val="25000"/>
                  </a:schemeClr>
                </a:solidFill>
              </a:rPr>
              <a:t>dobrze zabezpieczyć swój </a:t>
            </a:r>
          </a:p>
          <a:p>
            <a:pPr>
              <a:buNone/>
            </a:pPr>
            <a:r>
              <a:rPr lang="pl-PL" sz="2800" dirty="0" smtClean="0">
                <a:solidFill>
                  <a:schemeClr val="bg2">
                    <a:lumMod val="25000"/>
                  </a:schemeClr>
                </a:solidFill>
              </a:rPr>
              <a:t>komputer. Wchodząc na </a:t>
            </a:r>
          </a:p>
          <a:p>
            <a:pPr>
              <a:buNone/>
            </a:pPr>
            <a:r>
              <a:rPr lang="pl-PL" sz="2800" dirty="0" smtClean="0">
                <a:solidFill>
                  <a:schemeClr val="bg2">
                    <a:lumMod val="25000"/>
                  </a:schemeClr>
                </a:solidFill>
              </a:rPr>
              <a:t>podejrzane strony możesz ściągać </a:t>
            </a:r>
          </a:p>
          <a:p>
            <a:pPr>
              <a:buNone/>
            </a:pPr>
            <a:r>
              <a:rPr lang="pl-PL" sz="2800" dirty="0" smtClean="0">
                <a:solidFill>
                  <a:schemeClr val="bg2">
                    <a:lumMod val="25000"/>
                  </a:schemeClr>
                </a:solidFill>
              </a:rPr>
              <a:t>wirusy na niego. Najlepiej zabezpieczyć go</a:t>
            </a:r>
          </a:p>
          <a:p>
            <a:pPr>
              <a:buNone/>
            </a:pPr>
            <a:r>
              <a:rPr lang="pl-PL" sz="2800" dirty="0" smtClean="0">
                <a:solidFill>
                  <a:schemeClr val="bg2">
                    <a:lumMod val="25000"/>
                  </a:schemeClr>
                </a:solidFill>
              </a:rPr>
              <a:t>programem  Antywirusowym, który można kupić</a:t>
            </a:r>
          </a:p>
          <a:p>
            <a:pPr>
              <a:buNone/>
            </a:pPr>
            <a:r>
              <a:rPr lang="pl-PL" sz="2800" dirty="0" smtClean="0">
                <a:solidFill>
                  <a:schemeClr val="bg2">
                    <a:lumMod val="25000"/>
                  </a:schemeClr>
                </a:solidFill>
              </a:rPr>
              <a:t>                 lub ściągnąć z legalnych stron. Będzie</a:t>
            </a:r>
          </a:p>
          <a:p>
            <a:pPr>
              <a:buNone/>
            </a:pPr>
            <a:r>
              <a:rPr lang="pl-PL" sz="2800" dirty="0" smtClean="0">
                <a:solidFill>
                  <a:schemeClr val="bg2">
                    <a:lumMod val="25000"/>
                  </a:schemeClr>
                </a:solidFill>
              </a:rPr>
              <a:t>                 on go chronić przed uszkodzeniami </a:t>
            </a:r>
          </a:p>
          <a:p>
            <a:pPr>
              <a:buNone/>
            </a:pPr>
            <a:r>
              <a:rPr lang="pl-PL" sz="2800" dirty="0" smtClean="0">
                <a:solidFill>
                  <a:schemeClr val="bg2">
                    <a:lumMod val="25000"/>
                  </a:schemeClr>
                </a:solidFill>
              </a:rPr>
              <a:t>                 komputera.</a:t>
            </a:r>
          </a:p>
        </p:txBody>
      </p:sp>
      <p:pic>
        <p:nvPicPr>
          <p:cNvPr id="14338" name="Picture 2" descr="http://www.e-gify.pl/gify/technologia/komputery/komputery58_(www.e-gify.pl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124744"/>
            <a:ext cx="2076450" cy="219075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3635896" y="404664"/>
            <a:ext cx="2542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Wirusy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 advTm="20000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Porady jak bezpiecznie korzystać z Internetu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pl-PL" dirty="0" smtClean="0"/>
          </a:p>
          <a:p>
            <a:pPr marL="596646" indent="-514350">
              <a:buAutoNum type="arabicPeriod"/>
            </a:pPr>
            <a:r>
              <a:rPr lang="pl-PL" b="1" dirty="0" smtClean="0"/>
              <a:t>Nie udostępniaj swoich prywatnych danych nieznanym osobom!</a:t>
            </a:r>
            <a:endParaRPr lang="pl-PL" dirty="0" smtClean="0"/>
          </a:p>
          <a:p>
            <a:pPr marL="596646" indent="-514350">
              <a:buFont typeface="+mj-lt"/>
              <a:buAutoNum type="arabicPeriod"/>
            </a:pP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Nigdy nie podawaj komuś swojego hasła!</a:t>
            </a:r>
            <a:endParaRPr lang="pl-PL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96646" indent="-514350">
              <a:buFont typeface="+mj-lt"/>
              <a:buAutoNum type="arabicPeriod"/>
            </a:pPr>
            <a:r>
              <a:rPr lang="pl-PL" b="1" dirty="0" smtClean="0"/>
              <a:t>Używaj programów antywirusowych i antyspamowych!</a:t>
            </a:r>
            <a:endParaRPr lang="pl-PL" dirty="0" smtClean="0"/>
          </a:p>
          <a:p>
            <a:pPr marL="596646" indent="-514350">
              <a:buFont typeface="+mj-lt"/>
              <a:buAutoNum type="arabicPeriod"/>
            </a:pP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Nie wierz wszystkiemu co czytasz w sieci!</a:t>
            </a:r>
            <a:endParaRPr lang="pl-PL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96646" indent="-514350">
              <a:buFont typeface="+mj-lt"/>
              <a:buAutoNum type="arabicPeriod"/>
            </a:pPr>
            <a:r>
              <a:rPr lang="pl-PL" b="1" dirty="0" smtClean="0"/>
              <a:t>Nigdy nie umawiaj się na spotkanie z nieznajomą osobą!</a:t>
            </a:r>
            <a:endParaRPr lang="pl-PL" dirty="0" smtClean="0"/>
          </a:p>
          <a:p>
            <a:pPr marL="596646" indent="-514350">
              <a:buFont typeface="+mj-lt"/>
              <a:buAutoNum type="arabicPeriod"/>
            </a:pPr>
            <a:r>
              <a:rPr lang="pl-PL" b="1" dirty="0" smtClean="0">
                <a:solidFill>
                  <a:schemeClr val="accent6">
                    <a:lumMod val="50000"/>
                  </a:schemeClr>
                </a:solidFill>
              </a:rPr>
              <a:t>Nigdy nie używaj webkamery podczas rozmowy z osobą której nie znasz!</a:t>
            </a:r>
            <a:endParaRPr lang="pl-PL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96646" indent="-514350">
              <a:buFont typeface="+mj-lt"/>
              <a:buAutoNum type="arabicPeriod"/>
            </a:pPr>
            <a:r>
              <a:rPr lang="pl-PL" b="1" dirty="0" smtClean="0"/>
              <a:t>Nie odpowiadaj na zaczepki w sieci!</a:t>
            </a:r>
            <a:endParaRPr lang="pl-PL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spd="med" advTm="40000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328</TotalTime>
  <Words>657</Words>
  <Application>Microsoft Office PowerPoint</Application>
  <PresentationFormat>Pokaz na ekranie (4:3)</PresentationFormat>
  <Paragraphs>71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Comic Sans MS</vt:lpstr>
      <vt:lpstr>Gill Sans MT</vt:lpstr>
      <vt:lpstr>Verdana</vt:lpstr>
      <vt:lpstr>Wingdings 2</vt:lpstr>
      <vt:lpstr>Przesilenie</vt:lpstr>
      <vt:lpstr>Prezentacja programu PowerPoint</vt:lpstr>
      <vt:lpstr> Co to jest Internet?  </vt:lpstr>
      <vt:lpstr>Prezentacja programu PowerPoint</vt:lpstr>
      <vt:lpstr>Zasady Bezpieczeństwa</vt:lpstr>
      <vt:lpstr>Prezentacja programu PowerPoint</vt:lpstr>
      <vt:lpstr>Prezentacja programu PowerPoint</vt:lpstr>
      <vt:lpstr>Prezentacja programu PowerPoint</vt:lpstr>
      <vt:lpstr>Prezentacja programu PowerPoint</vt:lpstr>
      <vt:lpstr>Porady jak bezpiecznie korzystać z Internetu</vt:lpstr>
      <vt:lpstr>Pamiętaj! Twoje bezpieczeństwo jest najważniejsze! Gdy widzisz, że ktoś w Internecie robi coś niezgodnego z prawem zgłoś to osobie dorosłej!</vt:lpstr>
      <vt:lpstr>Prezentacje wykonała</vt:lpstr>
    </vt:vector>
  </TitlesOfParts>
  <Company>Acer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Kamil</dc:creator>
  <cp:lastModifiedBy>Michał</cp:lastModifiedBy>
  <cp:revision>37</cp:revision>
  <dcterms:created xsi:type="dcterms:W3CDTF">2016-01-28T20:01:16Z</dcterms:created>
  <dcterms:modified xsi:type="dcterms:W3CDTF">2016-02-05T10:04:44Z</dcterms:modified>
</cp:coreProperties>
</file>