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73" r:id="rId5"/>
    <p:sldId id="276" r:id="rId6"/>
    <p:sldId id="277" r:id="rId7"/>
    <p:sldId id="278" r:id="rId8"/>
    <p:sldId id="279" r:id="rId9"/>
    <p:sldId id="280" r:id="rId10"/>
    <p:sldId id="258" r:id="rId11"/>
    <p:sldId id="259" r:id="rId12"/>
    <p:sldId id="260" r:id="rId13"/>
    <p:sldId id="261" r:id="rId14"/>
    <p:sldId id="271" r:id="rId15"/>
    <p:sldId id="262" r:id="rId16"/>
    <p:sldId id="294" r:id="rId17"/>
    <p:sldId id="295" r:id="rId18"/>
    <p:sldId id="296" r:id="rId19"/>
    <p:sldId id="281" r:id="rId20"/>
    <p:sldId id="263" r:id="rId21"/>
    <p:sldId id="264" r:id="rId22"/>
    <p:sldId id="265" r:id="rId23"/>
    <p:sldId id="268" r:id="rId24"/>
    <p:sldId id="293" r:id="rId25"/>
    <p:sldId id="289" r:id="rId26"/>
    <p:sldId id="291" r:id="rId27"/>
    <p:sldId id="287" r:id="rId28"/>
    <p:sldId id="275" r:id="rId29"/>
    <p:sldId id="283" r:id="rId30"/>
    <p:sldId id="284" r:id="rId31"/>
    <p:sldId id="270" r:id="rId32"/>
    <p:sldId id="297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85" autoAdjust="0"/>
  </p:normalViewPr>
  <p:slideViewPr>
    <p:cSldViewPr>
      <p:cViewPr>
        <p:scale>
          <a:sx n="77" d="100"/>
          <a:sy n="77" d="100"/>
        </p:scale>
        <p:origin x="-11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2018-02-11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2018-02-11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2018-02-11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2018-02-11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endParaRPr lang="pl-PL" sz="6000" b="1" dirty="0">
              <a:latin typeface="+mn-lt"/>
              <a:cs typeface="Aharoni" pitchFamily="2" charset="-79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4578" name="Picture 2" descr="Podobny obraz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511" y="0"/>
            <a:ext cx="916851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Co jest potrzebne do miłości?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Kobieta</a:t>
            </a:r>
          </a:p>
          <a:p>
            <a:endParaRPr lang="pl-PL" dirty="0" smtClean="0"/>
          </a:p>
          <a:p>
            <a:r>
              <a:rPr lang="pl-PL" dirty="0" smtClean="0"/>
              <a:t>Mężczyzna</a:t>
            </a:r>
          </a:p>
          <a:p>
            <a:endParaRPr lang="pl-PL" dirty="0" smtClean="0"/>
          </a:p>
          <a:p>
            <a:r>
              <a:rPr lang="pl-PL" dirty="0" smtClean="0"/>
              <a:t>Trochę wolnego czasu</a:t>
            </a:r>
          </a:p>
          <a:p>
            <a:endParaRPr lang="pl-PL" dirty="0" smtClean="0"/>
          </a:p>
          <a:p>
            <a:r>
              <a:rPr lang="pl-PL" dirty="0" smtClean="0"/>
              <a:t>Dobra restauracja</a:t>
            </a:r>
            <a:endParaRPr lang="pl-PL" dirty="0"/>
          </a:p>
        </p:txBody>
      </p:sp>
      <p:pic>
        <p:nvPicPr>
          <p:cNvPr id="2052" name="Picture 4" descr="Znalezione obrazy dla zapytania mężczyzna an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36912"/>
            <a:ext cx="1944216" cy="3165184"/>
          </a:xfrm>
          <a:prstGeom prst="rect">
            <a:avLst/>
          </a:prstGeom>
          <a:noFill/>
          <a:scene3d>
            <a:camera prst="orthographicFront">
              <a:rot lat="0" lon="11699976" rev="0"/>
            </a:camera>
            <a:lightRig rig="threePt" dir="t"/>
          </a:scene3d>
        </p:spPr>
      </p:pic>
      <p:pic>
        <p:nvPicPr>
          <p:cNvPr id="2056" name="Picture 8" descr="Znalezione obrazy dla zapytania stól graf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933056"/>
            <a:ext cx="3126482" cy="3126482"/>
          </a:xfrm>
          <a:prstGeom prst="rect">
            <a:avLst/>
          </a:prstGeom>
          <a:noFill/>
        </p:spPr>
      </p:pic>
      <p:pic>
        <p:nvPicPr>
          <p:cNvPr id="2060" name="Picture 12" descr="Znalezione obrazy dla zapytania Zeg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836712"/>
            <a:ext cx="2304256" cy="2248999"/>
          </a:xfrm>
          <a:prstGeom prst="rect">
            <a:avLst/>
          </a:prstGeom>
          <a:noFill/>
        </p:spPr>
      </p:pic>
      <p:sp>
        <p:nvSpPr>
          <p:cNvPr id="2062" name="AutoShape 14" descr="Znalezione obrazy dla zapytania talerz z jedzeni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4" name="AutoShape 16" descr="Znalezione obrazy dla zapytania talerz z jedzeni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66" name="Picture 18" descr="Znalezione obrazy dla zapytania talerz z jedzeni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293096"/>
            <a:ext cx="1368152" cy="603194"/>
          </a:xfrm>
          <a:prstGeom prst="rect">
            <a:avLst/>
          </a:prstGeom>
          <a:noFill/>
        </p:spPr>
      </p:pic>
      <p:pic>
        <p:nvPicPr>
          <p:cNvPr id="26626" name="Picture 2" descr="Podobny obra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852936"/>
            <a:ext cx="3353569" cy="3353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Miłość zawsze cię znajdzie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3888432" cy="5328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Miłość czeka cierpliwie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9698" name="Picture 2" descr="http://www.blasty.pl/upload/images/large/2017/07/ja-czekajac-na-milosc-swego-zycia_2017-07-26_14-19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5057775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 szczęśliwej miłości należy: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pl-PL" i="1" dirty="0" smtClean="0"/>
              <a:t>Patrzeć w jednym kierunku!!!</a:t>
            </a:r>
            <a:endParaRPr lang="pl-PL" i="1" dirty="0"/>
          </a:p>
        </p:txBody>
      </p:sp>
      <p:pic>
        <p:nvPicPr>
          <p:cNvPr id="22530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6972654" cy="3694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 szczęśliwej miłości należy: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pl-PL" i="1" dirty="0" smtClean="0"/>
              <a:t>Pocieszać!</a:t>
            </a:r>
            <a:endParaRPr lang="pl-PL" i="1" dirty="0"/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6120680" cy="4333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 szczęśliwej miłości należy: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pl-PL" i="1" dirty="0" smtClean="0"/>
              <a:t>Szanować!</a:t>
            </a:r>
            <a:endParaRPr lang="pl-PL" i="1" dirty="0"/>
          </a:p>
        </p:txBody>
      </p:sp>
      <p:sp>
        <p:nvSpPr>
          <p:cNvPr id="10242" name="AutoShape 2" descr="Znalezione obrazy dla zapytania oświadczający się mężczyz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44" name="AutoShape 4" descr="Znalezione obrazy dla zapytania oświadczający się mężczyz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46" name="AutoShape 6" descr="Znalezione obrazy dla zapytania oświadczający się mężczyz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48" name="Picture 8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5832648" cy="4078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 szczęśliwej miłości należy: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pl-PL" i="1" dirty="0" smtClean="0"/>
              <a:t>Rozmawiać z drugą połówką!</a:t>
            </a:r>
            <a:endParaRPr lang="pl-PL" i="1" dirty="0"/>
          </a:p>
        </p:txBody>
      </p:sp>
      <p:pic>
        <p:nvPicPr>
          <p:cNvPr id="48130" name="Picture 2" descr="Znalezione obrazy dla zapytania druga połów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6984776" cy="3928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 szczęśliwej miłości należy: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pl-PL" i="1" dirty="0" smtClean="0"/>
              <a:t>Obdarowywać!</a:t>
            </a:r>
            <a:endParaRPr lang="pl-PL" i="1" dirty="0"/>
          </a:p>
        </p:txBody>
      </p:sp>
      <p:pic>
        <p:nvPicPr>
          <p:cNvPr id="49154" name="Picture 2" descr="Znalezione obrazy dla zapytania zakocha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12776"/>
            <a:ext cx="3168352" cy="5051900"/>
          </a:xfrm>
          <a:prstGeom prst="rect">
            <a:avLst/>
          </a:prstGeom>
          <a:noFill/>
        </p:spPr>
      </p:pic>
      <p:pic>
        <p:nvPicPr>
          <p:cNvPr id="49158" name="Picture 6" descr="Podobny obraz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4283968" cy="37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W szczęśliwej miłości należy: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pl-PL" i="1" dirty="0" smtClean="0"/>
              <a:t>Dawać coś słodkiego :}</a:t>
            </a:r>
            <a:endParaRPr lang="pl-PL" i="1" dirty="0"/>
          </a:p>
        </p:txBody>
      </p:sp>
      <p:pic>
        <p:nvPicPr>
          <p:cNvPr id="50178" name="Picture 2" descr="Podobny obraz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060848"/>
            <a:ext cx="3960440" cy="4133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 szczęśliwej miłości należy: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pl-PL" i="1" dirty="0" smtClean="0"/>
              <a:t>Kochać aż po grób!</a:t>
            </a:r>
            <a:endParaRPr lang="pl-PL" i="1" dirty="0"/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7095728" cy="3991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Idealna miłość istnieje nie tylko </a:t>
            </a:r>
            <a:br>
              <a:rPr lang="pl-PL" dirty="0" smtClean="0"/>
            </a:br>
            <a:r>
              <a:rPr lang="pl-PL" dirty="0" smtClean="0"/>
              <a:t>w książkach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2" descr="Znalezione obrazy dla zapytania zakochani graf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664656" cy="4308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 prawdziwej miłości nie wolno: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Znalezione obrazy dla zapytania zdenerwowane dziec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01925"/>
            <a:ext cx="6264696" cy="4695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 prawdziwej miłości nie wolno: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pl-PL" i="1" dirty="0" smtClean="0"/>
              <a:t>Rywalizować!</a:t>
            </a:r>
            <a:endParaRPr lang="pl-PL" i="1" dirty="0"/>
          </a:p>
        </p:txBody>
      </p:sp>
      <p:pic>
        <p:nvPicPr>
          <p:cNvPr id="18434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6480720" cy="4101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 prawdziwej miłości nie wolno: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pl-PL" i="1" dirty="0" smtClean="0"/>
              <a:t>Kłócić się bez powodu!</a:t>
            </a:r>
            <a:endParaRPr lang="pl-PL" i="1" dirty="0"/>
          </a:p>
        </p:txBody>
      </p:sp>
      <p:pic>
        <p:nvPicPr>
          <p:cNvPr id="7170" name="Picture 2" descr="Znalezione obrazy dla zapytania kłótnia małżeń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6336704" cy="4224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 prawdziwej miłości nie wolno: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pl-PL" i="1" dirty="0" smtClean="0"/>
              <a:t>Chcieć za dużo!</a:t>
            </a:r>
            <a:endParaRPr lang="pl-PL" i="1" dirty="0"/>
          </a:p>
        </p:txBody>
      </p:sp>
      <p:pic>
        <p:nvPicPr>
          <p:cNvPr id="4098" name="Picture 2" descr="Znalezione obrazy dla zapytania kobieta z pieniędz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6480720" cy="4320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Prawdziwa miłość polega na…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pl-PL" i="1" dirty="0" smtClean="0"/>
              <a:t>słuchaniu i mówieniu!!!</a:t>
            </a:r>
            <a:endParaRPr lang="pl-PL" i="1" dirty="0"/>
          </a:p>
        </p:txBody>
      </p:sp>
      <p:pic>
        <p:nvPicPr>
          <p:cNvPr id="4" name="Picture 4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852936"/>
            <a:ext cx="4068216" cy="2563739"/>
          </a:xfrm>
          <a:prstGeom prst="rect">
            <a:avLst/>
          </a:prstGeom>
          <a:noFill/>
        </p:spPr>
      </p:pic>
      <p:pic>
        <p:nvPicPr>
          <p:cNvPr id="6" name="Picture 6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92896"/>
            <a:ext cx="3905250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Prawdziwa miłość polega na…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pl-PL" i="1" dirty="0" smtClean="0"/>
              <a:t>byciu razem i daleko od siebie.</a:t>
            </a:r>
            <a:endParaRPr lang="pl-PL" i="1" dirty="0"/>
          </a:p>
        </p:txBody>
      </p:sp>
      <p:pic>
        <p:nvPicPr>
          <p:cNvPr id="45058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36912"/>
            <a:ext cx="4762500" cy="3171826"/>
          </a:xfrm>
          <a:prstGeom prst="rect">
            <a:avLst/>
          </a:prstGeom>
          <a:noFill/>
        </p:spPr>
      </p:pic>
      <p:pic>
        <p:nvPicPr>
          <p:cNvPr id="45060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324036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Prawdziwa miłość polega na…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pl-PL" i="1" dirty="0" smtClean="0"/>
              <a:t>pewności i zwątpieniu.</a:t>
            </a:r>
            <a:endParaRPr lang="pl-PL" i="1" dirty="0"/>
          </a:p>
        </p:txBody>
      </p:sp>
      <p:pic>
        <p:nvPicPr>
          <p:cNvPr id="47106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4038600" cy="2695576"/>
          </a:xfrm>
          <a:prstGeom prst="rect">
            <a:avLst/>
          </a:prstGeom>
          <a:noFill/>
        </p:spPr>
      </p:pic>
      <p:pic>
        <p:nvPicPr>
          <p:cNvPr id="47108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3816424" cy="2993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Prawdziwa miłość polega na…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514350" indent="-514350" algn="ctr">
              <a:buNone/>
            </a:pPr>
            <a:r>
              <a:rPr lang="pl-PL" i="1" dirty="0" smtClean="0"/>
              <a:t>kłóceniu się i godzeniu.</a:t>
            </a:r>
            <a:endParaRPr lang="pl-PL" i="1" dirty="0"/>
          </a:p>
        </p:txBody>
      </p:sp>
      <p:pic>
        <p:nvPicPr>
          <p:cNvPr id="38916" name="Picture 4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2910880" cy="3857625"/>
          </a:xfrm>
          <a:prstGeom prst="rect">
            <a:avLst/>
          </a:prstGeom>
          <a:noFill/>
        </p:spPr>
      </p:pic>
      <p:sp>
        <p:nvSpPr>
          <p:cNvPr id="38918" name="AutoShape 6" descr="Podobny obraz"/>
          <p:cNvSpPr>
            <a:spLocks noChangeAspect="1" noChangeArrowheads="1"/>
          </p:cNvSpPr>
          <p:nvPr/>
        </p:nvSpPr>
        <p:spPr bwMode="auto">
          <a:xfrm>
            <a:off x="155575" y="-1851025"/>
            <a:ext cx="5781675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20" name="AutoShape 8" descr="Podobny obraz"/>
          <p:cNvSpPr>
            <a:spLocks noChangeAspect="1" noChangeArrowheads="1"/>
          </p:cNvSpPr>
          <p:nvPr/>
        </p:nvSpPr>
        <p:spPr bwMode="auto">
          <a:xfrm>
            <a:off x="155575" y="-1851025"/>
            <a:ext cx="5781675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22" name="AutoShape 10" descr="Podobny obraz"/>
          <p:cNvSpPr>
            <a:spLocks noChangeAspect="1" noChangeArrowheads="1"/>
          </p:cNvSpPr>
          <p:nvPr/>
        </p:nvSpPr>
        <p:spPr bwMode="auto">
          <a:xfrm>
            <a:off x="155575" y="-1851025"/>
            <a:ext cx="5781675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24" name="AutoShape 12" descr="Podobny obraz"/>
          <p:cNvSpPr>
            <a:spLocks noChangeAspect="1" noChangeArrowheads="1"/>
          </p:cNvSpPr>
          <p:nvPr/>
        </p:nvSpPr>
        <p:spPr bwMode="auto">
          <a:xfrm>
            <a:off x="155575" y="-1851025"/>
            <a:ext cx="5781675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8926" name="Picture 14" descr="Znalezione obrazy dla zapytania pocałunki zakochanych w czoł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92896"/>
            <a:ext cx="2539037" cy="3791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Prawdziwa miłość polega na…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i="1" dirty="0" smtClean="0"/>
              <a:t>radości i tęsknocie.</a:t>
            </a:r>
            <a:endParaRPr lang="pl-PL" i="1" dirty="0"/>
          </a:p>
        </p:txBody>
      </p:sp>
      <p:pic>
        <p:nvPicPr>
          <p:cNvPr id="7170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3356992"/>
            <a:ext cx="4762500" cy="3219451"/>
          </a:xfrm>
          <a:prstGeom prst="rect">
            <a:avLst/>
          </a:prstGeom>
          <a:noFill/>
        </p:spPr>
      </p:pic>
      <p:pic>
        <p:nvPicPr>
          <p:cNvPr id="5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579819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Znalezione obrazy dla zapytania radośc zakochany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76872"/>
            <a:ext cx="3754016" cy="385762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Prawdziwa miłość polega na…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514350" indent="-514350" algn="ctr">
              <a:buNone/>
            </a:pPr>
            <a:r>
              <a:rPr lang="pl-PL" i="1" dirty="0" smtClean="0"/>
              <a:t>milczeniu i rozmowie.</a:t>
            </a:r>
            <a:endParaRPr lang="pl-PL" i="1" dirty="0"/>
          </a:p>
        </p:txBody>
      </p:sp>
      <p:pic>
        <p:nvPicPr>
          <p:cNvPr id="7" name="Picture 2" descr="Znalezione obrazy dla zapytania przebaczenie zakochany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579120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Znalezione obrazy dla zapytania znak zapytania z serc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615" y="2060848"/>
            <a:ext cx="3566133" cy="416049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Czym jest miłość?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 smtClean="0"/>
              <a:t>	Na pewno miłość jest czymś pięknym. Pozwala uwierzyć człowiekowi, że świat, w którym żyjemy, nie jest taki zły. To lekarstwo na problemy i sprawy, z którymi nie potrafimy sobie poradzić. Pomaga nam zwalczyć nieśmiałość, uczucie wstydu, uczucie niższości.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Prawdziwa miłość polega na…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pl-PL" i="1" dirty="0" smtClean="0"/>
              <a:t>poznawaniu i wspólnym „maszerowaniu”.</a:t>
            </a:r>
            <a:endParaRPr lang="pl-PL" i="1" dirty="0"/>
          </a:p>
        </p:txBody>
      </p:sp>
      <p:pic>
        <p:nvPicPr>
          <p:cNvPr id="41986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4344482" cy="3258361"/>
          </a:xfrm>
          <a:prstGeom prst="rect">
            <a:avLst/>
          </a:prstGeom>
          <a:noFill/>
        </p:spPr>
      </p:pic>
      <p:pic>
        <p:nvPicPr>
          <p:cNvPr id="5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84" y="2852936"/>
            <a:ext cx="4794516" cy="3209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Trzymaj, ale nie ma zwrotów!!!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 descr="Znalezione obrazy dla zapytania dzieci z serc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768752" cy="4869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11960" y="4797152"/>
            <a:ext cx="4392488" cy="105273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Prezentację wykonał: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84168" y="5777881"/>
            <a:ext cx="3707904" cy="1080119"/>
          </a:xfrm>
        </p:spPr>
        <p:txBody>
          <a:bodyPr/>
          <a:lstStyle/>
          <a:p>
            <a:pPr marL="514350" indent="-514350">
              <a:buNone/>
            </a:pPr>
            <a:r>
              <a:rPr lang="pl-PL" dirty="0" smtClean="0"/>
              <a:t>Tomasz Dziak</a:t>
            </a:r>
            <a:endParaRPr lang="pl-PL" dirty="0"/>
          </a:p>
        </p:txBody>
      </p:sp>
      <p:pic>
        <p:nvPicPr>
          <p:cNvPr id="46082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4664"/>
            <a:ext cx="3240360" cy="4025601"/>
          </a:xfrm>
          <a:prstGeom prst="rect">
            <a:avLst/>
          </a:prstGeom>
          <a:noFill/>
        </p:spPr>
      </p:pic>
      <p:pic>
        <p:nvPicPr>
          <p:cNvPr id="9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124744"/>
            <a:ext cx="2242832" cy="2786340"/>
          </a:xfrm>
          <a:prstGeom prst="rect">
            <a:avLst/>
          </a:prstGeom>
          <a:noFill/>
        </p:spPr>
      </p:pic>
      <p:pic>
        <p:nvPicPr>
          <p:cNvPr id="11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2242832" cy="2786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36712"/>
            <a:ext cx="792088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„</a:t>
            </a:r>
            <a:r>
              <a:rPr lang="pl-PL" i="1" dirty="0" smtClean="0"/>
              <a:t>Miłość… to jak bardziej się martwisz o kogoś niż o siebie.</a:t>
            </a:r>
            <a:r>
              <a:rPr lang="pl-PL" dirty="0" smtClean="0"/>
              <a:t>”</a:t>
            </a:r>
            <a:endParaRPr lang="pl-PL" dirty="0"/>
          </a:p>
        </p:txBody>
      </p:sp>
      <p:pic>
        <p:nvPicPr>
          <p:cNvPr id="9218" name="Picture 2" descr="Znalezione obrazy dla zapytania ol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4104456" cy="410445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2132856"/>
            <a:ext cx="4211960" cy="280831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„</a:t>
            </a:r>
            <a:r>
              <a:rPr lang="pl-PL" sz="3200" i="1" dirty="0" smtClean="0"/>
              <a:t>Bo dla niektórych warto się roztopić.</a:t>
            </a:r>
            <a:r>
              <a:rPr lang="pl-PL" sz="3200" dirty="0" smtClean="0"/>
              <a:t>”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Rodzaje miłości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b="1" dirty="0" smtClean="0"/>
              <a:t>	</a:t>
            </a:r>
            <a:r>
              <a:rPr lang="en-US" b="1" dirty="0" smtClean="0"/>
              <a:t>Agape</a:t>
            </a:r>
            <a:r>
              <a:rPr lang="en-US" dirty="0" smtClean="0"/>
              <a:t> (</a:t>
            </a:r>
            <a:r>
              <a:rPr lang="pl-PL" dirty="0" smtClean="0"/>
              <a:t>gr.</a:t>
            </a:r>
            <a:r>
              <a:rPr lang="en-US" dirty="0" smtClean="0"/>
              <a:t>, </a:t>
            </a:r>
            <a:r>
              <a:rPr lang="pl-PL" dirty="0" smtClean="0"/>
              <a:t>łac.</a:t>
            </a:r>
            <a:r>
              <a:rPr lang="en-US" dirty="0" smtClean="0"/>
              <a:t> </a:t>
            </a:r>
            <a:r>
              <a:rPr lang="en-US" i="1" dirty="0" smtClean="0"/>
              <a:t>Caritas</a:t>
            </a:r>
            <a:r>
              <a:rPr lang="pl-PL" dirty="0" smtClean="0"/>
              <a:t>) - to typ miłości bezinteresownej, opierającej się na altruizmie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duchowej</a:t>
            </a:r>
            <a:r>
              <a:rPr lang="en-US" dirty="0" smtClean="0"/>
              <a:t> </a:t>
            </a:r>
            <a:r>
              <a:rPr lang="en-US" dirty="0" err="1" smtClean="0"/>
              <a:t>więzi</a:t>
            </a:r>
            <a:r>
              <a:rPr lang="en-US" dirty="0" smtClean="0"/>
              <a:t>, </a:t>
            </a:r>
            <a:r>
              <a:rPr lang="en-US" dirty="0" err="1" smtClean="0"/>
              <a:t>często</a:t>
            </a:r>
            <a:r>
              <a:rPr lang="en-US" dirty="0" smtClean="0"/>
              <a:t> </a:t>
            </a:r>
            <a:r>
              <a:rPr lang="en-US" dirty="0" err="1" smtClean="0"/>
              <a:t>motywowanej</a:t>
            </a:r>
            <a:r>
              <a:rPr lang="en-US" dirty="0" smtClean="0"/>
              <a:t> </a:t>
            </a:r>
            <a:r>
              <a:rPr lang="en-US" dirty="0" err="1" smtClean="0"/>
              <a:t>religijnie</a:t>
            </a:r>
            <a:r>
              <a:rPr lang="en-US" dirty="0" smtClean="0"/>
              <a:t>. </a:t>
            </a:r>
            <a:endParaRPr lang="en-US" b="1" dirty="0" smtClean="0"/>
          </a:p>
          <a:p>
            <a:endParaRPr lang="pl-PL" dirty="0"/>
          </a:p>
        </p:txBody>
      </p:sp>
      <p:pic>
        <p:nvPicPr>
          <p:cNvPr id="6146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12976"/>
            <a:ext cx="5234930" cy="321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Rodzaje miłości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/>
              <a:t>	</a:t>
            </a:r>
            <a:r>
              <a:rPr lang="en-US" b="1" dirty="0" smtClean="0"/>
              <a:t>Philia</a:t>
            </a:r>
            <a:r>
              <a:rPr lang="en-US" dirty="0" smtClean="0"/>
              <a:t> (gr., </a:t>
            </a:r>
            <a:r>
              <a:rPr lang="en-US" dirty="0" err="1" smtClean="0"/>
              <a:t>łac</a:t>
            </a:r>
            <a:r>
              <a:rPr lang="en-US" dirty="0" smtClean="0"/>
              <a:t>. </a:t>
            </a:r>
            <a:r>
              <a:rPr lang="en-US" i="1" dirty="0" err="1" smtClean="0"/>
              <a:t>Amicitia</a:t>
            </a:r>
            <a:r>
              <a:rPr lang="en-US" dirty="0" smtClean="0"/>
              <a:t>) - </a:t>
            </a:r>
            <a:r>
              <a:rPr lang="en-US" dirty="0" err="1" smtClean="0"/>
              <a:t>miłość</a:t>
            </a:r>
            <a:r>
              <a:rPr lang="en-US" dirty="0" smtClean="0"/>
              <a:t> </a:t>
            </a:r>
            <a:r>
              <a:rPr lang="en-US" dirty="0" err="1" smtClean="0"/>
              <a:t>platoniczna</a:t>
            </a:r>
            <a:r>
              <a:rPr lang="en-US" dirty="0" smtClean="0"/>
              <a:t>, </a:t>
            </a:r>
            <a:r>
              <a:rPr lang="en-US" dirty="0" err="1" smtClean="0"/>
              <a:t>wolna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 </a:t>
            </a:r>
            <a:r>
              <a:rPr lang="en-US" dirty="0" err="1" smtClean="0"/>
              <a:t>zmysłowości</a:t>
            </a:r>
            <a:r>
              <a:rPr lang="en-US" dirty="0" smtClean="0"/>
              <a:t>, </a:t>
            </a:r>
            <a:r>
              <a:rPr lang="en-US" dirty="0" err="1" smtClean="0"/>
              <a:t>przyjacielska</a:t>
            </a:r>
            <a:r>
              <a:rPr lang="en-US" dirty="0" smtClean="0"/>
              <a:t>, </a:t>
            </a:r>
            <a:r>
              <a:rPr lang="en-US" dirty="0" err="1" smtClean="0"/>
              <a:t>bezinteresowna</a:t>
            </a:r>
            <a:r>
              <a:rPr lang="en-US" dirty="0" smtClean="0"/>
              <a:t>, </a:t>
            </a:r>
            <a:r>
              <a:rPr lang="en-US" dirty="0" err="1" smtClean="0"/>
              <a:t>lojalna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wierna</a:t>
            </a:r>
            <a:r>
              <a:rPr lang="en-US" dirty="0" smtClean="0"/>
              <a:t>. </a:t>
            </a:r>
            <a:endParaRPr lang="pl-PL" b="1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122" name="Picture 2" descr="Znalezione obrazy dla zapytania charakterystyka miłości  Amicit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30951"/>
            <a:ext cx="5436096" cy="3627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Rodzaje miłości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	Amor</a:t>
            </a:r>
            <a:r>
              <a:rPr lang="pl-PL" dirty="0" smtClean="0"/>
              <a:t> (gr., łac. </a:t>
            </a:r>
            <a:r>
              <a:rPr lang="en-US" dirty="0" smtClean="0"/>
              <a:t>Amor) - </a:t>
            </a:r>
            <a:r>
              <a:rPr lang="en-US" dirty="0" err="1" smtClean="0"/>
              <a:t>miłość</a:t>
            </a:r>
            <a:r>
              <a:rPr lang="en-US" dirty="0" smtClean="0"/>
              <a:t> </a:t>
            </a:r>
            <a:r>
              <a:rPr lang="en-US" dirty="0" err="1" smtClean="0"/>
              <a:t>twórcza</a:t>
            </a:r>
            <a:r>
              <a:rPr lang="en-US" dirty="0" smtClean="0"/>
              <a:t>, </a:t>
            </a:r>
            <a:r>
              <a:rPr lang="en-US" dirty="0" err="1" smtClean="0"/>
              <a:t>kreatywna</a:t>
            </a:r>
            <a:r>
              <a:rPr lang="en-US" dirty="0" smtClean="0"/>
              <a:t> </a:t>
            </a:r>
            <a:r>
              <a:rPr lang="en-US" dirty="0" err="1" smtClean="0"/>
              <a:t>lub</a:t>
            </a:r>
            <a:r>
              <a:rPr lang="en-US" dirty="0" smtClean="0"/>
              <a:t> </a:t>
            </a:r>
            <a:r>
              <a:rPr lang="en-US" dirty="0" err="1" smtClean="0"/>
              <a:t>romantyczna</a:t>
            </a:r>
            <a:r>
              <a:rPr lang="en-US" dirty="0" smtClean="0"/>
              <a:t>, w </a:t>
            </a:r>
            <a:r>
              <a:rPr lang="en-US" dirty="0" err="1" smtClean="0"/>
              <a:t>której</a:t>
            </a:r>
            <a:r>
              <a:rPr lang="en-US" dirty="0" smtClean="0"/>
              <a:t> </a:t>
            </a:r>
            <a:r>
              <a:rPr lang="en-US" dirty="0" err="1" smtClean="0"/>
              <a:t>dominującą</a:t>
            </a:r>
            <a:r>
              <a:rPr lang="en-US" dirty="0" smtClean="0"/>
              <a:t> </a:t>
            </a:r>
            <a:r>
              <a:rPr lang="en-US" dirty="0" err="1" smtClean="0"/>
              <a:t>rolę</a:t>
            </a:r>
            <a:r>
              <a:rPr lang="en-US" dirty="0" smtClean="0"/>
              <a:t> </a:t>
            </a:r>
            <a:r>
              <a:rPr lang="en-US" dirty="0" err="1" smtClean="0"/>
              <a:t>odgrywa</a:t>
            </a:r>
            <a:r>
              <a:rPr lang="en-US" dirty="0" smtClean="0"/>
              <a:t> </a:t>
            </a:r>
            <a:r>
              <a:rPr lang="en-US" dirty="0" err="1" smtClean="0"/>
              <a:t>sentyment</a:t>
            </a:r>
            <a:r>
              <a:rPr lang="en-US" dirty="0" smtClean="0"/>
              <a:t>, </a:t>
            </a:r>
            <a:r>
              <a:rPr lang="en-US" dirty="0" err="1" smtClean="0"/>
              <a:t>tęsknota</a:t>
            </a:r>
            <a:r>
              <a:rPr lang="en-US" dirty="0" smtClean="0"/>
              <a:t>, </a:t>
            </a:r>
            <a:r>
              <a:rPr lang="en-US" dirty="0" err="1" smtClean="0"/>
              <a:t>oczarowanie</a:t>
            </a:r>
            <a:r>
              <a:rPr lang="en-US" dirty="0" smtClean="0"/>
              <a:t>, </a:t>
            </a:r>
            <a:r>
              <a:rPr lang="en-US" dirty="0" err="1" smtClean="0"/>
              <a:t>pragnienie</a:t>
            </a:r>
            <a:r>
              <a:rPr lang="en-US" dirty="0" smtClean="0"/>
              <a:t> </a:t>
            </a:r>
            <a:r>
              <a:rPr lang="en-US" dirty="0" err="1" smtClean="0"/>
              <a:t>coraz</a:t>
            </a:r>
            <a:r>
              <a:rPr lang="en-US" dirty="0" smtClean="0"/>
              <a:t> </a:t>
            </a:r>
            <a:r>
              <a:rPr lang="en-US" dirty="0" err="1" smtClean="0"/>
              <a:t>większej</a:t>
            </a:r>
            <a:r>
              <a:rPr lang="en-US" dirty="0" smtClean="0"/>
              <a:t> </a:t>
            </a:r>
            <a:r>
              <a:rPr lang="en-US" dirty="0" err="1" smtClean="0"/>
              <a:t>pełni</a:t>
            </a:r>
            <a:r>
              <a:rPr lang="en-US" dirty="0" smtClean="0"/>
              <a:t>. </a:t>
            </a:r>
            <a:endParaRPr lang="en-US" b="1" dirty="0" smtClean="0"/>
          </a:p>
          <a:p>
            <a:endParaRPr lang="pl-PL" dirty="0"/>
          </a:p>
        </p:txBody>
      </p:sp>
      <p:pic>
        <p:nvPicPr>
          <p:cNvPr id="4098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933056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Rodzaje miłości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	</a:t>
            </a:r>
            <a:r>
              <a:rPr lang="en-US" b="1" dirty="0" err="1" smtClean="0"/>
              <a:t>Sexus</a:t>
            </a:r>
            <a:r>
              <a:rPr lang="en-US" dirty="0" smtClean="0"/>
              <a:t> - </a:t>
            </a:r>
            <a:r>
              <a:rPr lang="en-US" dirty="0" err="1" smtClean="0"/>
              <a:t>miłość</a:t>
            </a:r>
            <a:r>
              <a:rPr lang="en-US" dirty="0" smtClean="0"/>
              <a:t> </a:t>
            </a:r>
            <a:r>
              <a:rPr lang="en-US" dirty="0" err="1" smtClean="0"/>
              <a:t>zmysłowa</a:t>
            </a:r>
            <a:r>
              <a:rPr lang="en-US" dirty="0" smtClean="0"/>
              <a:t>, </a:t>
            </a:r>
            <a:r>
              <a:rPr lang="en-US" dirty="0" err="1" smtClean="0"/>
              <a:t>realizująca</a:t>
            </a:r>
            <a:r>
              <a:rPr lang="en-US" dirty="0" smtClean="0"/>
              <a:t> </a:t>
            </a:r>
            <a:r>
              <a:rPr lang="en-US" dirty="0" err="1" smtClean="0"/>
              <a:t>się</a:t>
            </a:r>
            <a:r>
              <a:rPr lang="en-US" dirty="0" smtClean="0"/>
              <a:t> w </a:t>
            </a:r>
            <a:r>
              <a:rPr lang="en-US" dirty="0" err="1" smtClean="0"/>
              <a:t>zbliżeniach</a:t>
            </a:r>
            <a:r>
              <a:rPr lang="en-US" dirty="0" smtClean="0"/>
              <a:t>, </a:t>
            </a:r>
            <a:r>
              <a:rPr lang="en-US" dirty="0" err="1" smtClean="0"/>
              <a:t>oparta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wzajemnym</a:t>
            </a:r>
            <a:r>
              <a:rPr lang="en-US" dirty="0" smtClean="0"/>
              <a:t> </a:t>
            </a:r>
            <a:r>
              <a:rPr lang="en-US" dirty="0" err="1" smtClean="0"/>
              <a:t>pożądaniu</a:t>
            </a:r>
            <a:r>
              <a:rPr lang="en-US" dirty="0" smtClean="0"/>
              <a:t>; </a:t>
            </a:r>
            <a:r>
              <a:rPr lang="en-US" dirty="0" err="1" smtClean="0"/>
              <a:t>najczęściej</a:t>
            </a:r>
            <a:r>
              <a:rPr lang="en-US" dirty="0" smtClean="0"/>
              <a:t> ma </a:t>
            </a:r>
            <a:r>
              <a:rPr lang="en-US" dirty="0" err="1" smtClean="0"/>
              <a:t>swój</a:t>
            </a:r>
            <a:r>
              <a:rPr lang="en-US" dirty="0" smtClean="0"/>
              <a:t> </a:t>
            </a:r>
            <a:r>
              <a:rPr lang="en-US" dirty="0" err="1" smtClean="0"/>
              <a:t>początek</a:t>
            </a:r>
            <a:r>
              <a:rPr lang="en-US" dirty="0" smtClean="0"/>
              <a:t> w </a:t>
            </a:r>
            <a:r>
              <a:rPr lang="en-US" dirty="0" err="1" smtClean="0"/>
              <a:t>zakochaniu</a:t>
            </a:r>
            <a:r>
              <a:rPr lang="en-US" dirty="0" smtClean="0"/>
              <a:t>. </a:t>
            </a:r>
            <a:endParaRPr lang="pl-PL" b="1" dirty="0" smtClean="0"/>
          </a:p>
          <a:p>
            <a:endParaRPr lang="pl-PL" dirty="0"/>
          </a:p>
        </p:txBody>
      </p:sp>
      <p:pic>
        <p:nvPicPr>
          <p:cNvPr id="3076" name="Picture 4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25400"/>
            <a:ext cx="5812160" cy="363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Rodzaje miłości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	Narcyzm</a:t>
            </a:r>
            <a:r>
              <a:rPr lang="en-US" dirty="0" smtClean="0"/>
              <a:t>- (por. </a:t>
            </a:r>
            <a:r>
              <a:rPr lang="en-US" dirty="0" err="1" smtClean="0"/>
              <a:t>egoizm</a:t>
            </a:r>
            <a:r>
              <a:rPr lang="en-US" dirty="0" smtClean="0"/>
              <a:t>), </a:t>
            </a:r>
            <a:r>
              <a:rPr lang="en-US" dirty="0" err="1" smtClean="0"/>
              <a:t>miłość</a:t>
            </a:r>
            <a:r>
              <a:rPr lang="en-US" dirty="0" smtClean="0"/>
              <a:t> do </a:t>
            </a:r>
            <a:r>
              <a:rPr lang="en-US" dirty="0" err="1" smtClean="0"/>
              <a:t>samego</a:t>
            </a:r>
            <a:r>
              <a:rPr lang="en-US" dirty="0" smtClean="0"/>
              <a:t> </a:t>
            </a:r>
            <a:r>
              <a:rPr lang="en-US" dirty="0" err="1" smtClean="0"/>
              <a:t>siebie</a:t>
            </a:r>
            <a:r>
              <a:rPr lang="en-US" dirty="0" smtClean="0"/>
              <a:t>.</a:t>
            </a:r>
            <a:r>
              <a:rPr lang="en-US" sz="2400" dirty="0" smtClean="0"/>
              <a:t> </a:t>
            </a:r>
            <a:endParaRPr lang="pl-PL" sz="2400" dirty="0" smtClean="0"/>
          </a:p>
          <a:p>
            <a:endParaRPr lang="pl-PL" dirty="0"/>
          </a:p>
        </p:txBody>
      </p:sp>
      <p:pic>
        <p:nvPicPr>
          <p:cNvPr id="2050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66484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237</Words>
  <Application>Microsoft Office PowerPoint</Application>
  <PresentationFormat>Pokaz na ekranie (4:3)</PresentationFormat>
  <Paragraphs>63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Prezentacja programu PowerPoint</vt:lpstr>
      <vt:lpstr>Idealna miłość istnieje nie tylko  w książkach</vt:lpstr>
      <vt:lpstr>Czym jest miłość? </vt:lpstr>
      <vt:lpstr>„Bo dla niektórych warto się roztopić.”</vt:lpstr>
      <vt:lpstr>Rodzaje miłości</vt:lpstr>
      <vt:lpstr>Rodzaje miłości</vt:lpstr>
      <vt:lpstr>Rodzaje miłości</vt:lpstr>
      <vt:lpstr>Rodzaje miłości</vt:lpstr>
      <vt:lpstr>Rodzaje miłości</vt:lpstr>
      <vt:lpstr>Co jest potrzebne do miłości?</vt:lpstr>
      <vt:lpstr>Miłość zawsze cię znajdzie</vt:lpstr>
      <vt:lpstr>Miłość czeka cierpliwie</vt:lpstr>
      <vt:lpstr>W szczęśliwej miłości należy:</vt:lpstr>
      <vt:lpstr>W szczęśliwej miłości należy:</vt:lpstr>
      <vt:lpstr>W szczęśliwej miłości należy:</vt:lpstr>
      <vt:lpstr>W szczęśliwej miłości należy:</vt:lpstr>
      <vt:lpstr>W szczęśliwej miłości należy:</vt:lpstr>
      <vt:lpstr>W szczęśliwej miłości należy:</vt:lpstr>
      <vt:lpstr>W szczęśliwej miłości należy:</vt:lpstr>
      <vt:lpstr>W prawdziwej miłości nie wolno:</vt:lpstr>
      <vt:lpstr>W prawdziwej miłości nie wolno:</vt:lpstr>
      <vt:lpstr>W prawdziwej miłości nie wolno:</vt:lpstr>
      <vt:lpstr>W prawdziwej miłości nie wolno:</vt:lpstr>
      <vt:lpstr>Prawdziwa miłość polega na…</vt:lpstr>
      <vt:lpstr>Prawdziwa miłość polega na…</vt:lpstr>
      <vt:lpstr>Prawdziwa miłość polega na…</vt:lpstr>
      <vt:lpstr>Prawdziwa miłość polega na…</vt:lpstr>
      <vt:lpstr>Prawdziwa miłość polega na…</vt:lpstr>
      <vt:lpstr>Prawdziwa miłość polega na…</vt:lpstr>
      <vt:lpstr>Prawdziwa miłość polega na…</vt:lpstr>
      <vt:lpstr>Trzymaj, ale nie ma zwrotów!!!</vt:lpstr>
      <vt:lpstr>Prezentację wykonał: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Idealna miłość</dc:title>
  <dc:creator>Tomasz</dc:creator>
  <cp:lastModifiedBy>Magda</cp:lastModifiedBy>
  <cp:revision>46</cp:revision>
  <dcterms:created xsi:type="dcterms:W3CDTF">2018-01-14T13:07:08Z</dcterms:created>
  <dcterms:modified xsi:type="dcterms:W3CDTF">2018-02-11T15:57:30Z</dcterms:modified>
</cp:coreProperties>
</file>